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
  </p:notesMasterIdLst>
  <p:sldIdLst>
    <p:sldId id="282" r:id="rId2"/>
    <p:sldId id="293" r:id="rId3"/>
    <p:sldId id="292" r:id="rId4"/>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30E1DC-18E7-B8A1-650A-68C8C572D037}" v="46" dt="2025-08-13T02:31:09.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2" autoAdjust="0"/>
    <p:restoredTop sz="94660"/>
  </p:normalViewPr>
  <p:slideViewPr>
    <p:cSldViewPr snapToGrid="0">
      <p:cViewPr varScale="1">
        <p:scale>
          <a:sx n="111" d="100"/>
          <a:sy n="111" d="100"/>
        </p:scale>
        <p:origin x="42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E41B079B-C7F0-417B-8588-2FE57BD0A763}" type="datetimeFigureOut">
              <a:rPr kumimoji="1" lang="ja-JP" altLang="en-US" smtClean="0"/>
              <a:t>2025/8/13</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93571C0E-A3E7-492C-A29D-64C78A21B0A0}" type="slidenum">
              <a:rPr kumimoji="1" lang="ja-JP" altLang="en-US" smtClean="0"/>
              <a:t>‹#›</a:t>
            </a:fld>
            <a:endParaRPr kumimoji="1" lang="ja-JP" altLang="en-US"/>
          </a:p>
        </p:txBody>
      </p:sp>
    </p:spTree>
    <p:extLst>
      <p:ext uri="{BB962C8B-B14F-4D97-AF65-F5344CB8AC3E}">
        <p14:creationId xmlns:p14="http://schemas.microsoft.com/office/powerpoint/2010/main" val="246120669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E66DE7E-1453-4C2E-9397-19CC52DF847C}" type="slidenum">
              <a:rPr kumimoji="1" lang="ja-JP" altLang="en-US" smtClean="0"/>
              <a:t>3</a:t>
            </a:fld>
            <a:endParaRPr kumimoji="1" lang="ja-JP" altLang="en-US"/>
          </a:p>
        </p:txBody>
      </p:sp>
    </p:spTree>
    <p:extLst>
      <p:ext uri="{BB962C8B-B14F-4D97-AF65-F5344CB8AC3E}">
        <p14:creationId xmlns:p14="http://schemas.microsoft.com/office/powerpoint/2010/main" val="199209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0" y="38101"/>
            <a:ext cx="1676400" cy="369332"/>
          </a:xfrm>
          <a:prstGeom prst="rect">
            <a:avLst/>
          </a:prstGeom>
          <a:noFill/>
        </p:spPr>
        <p:txBody>
          <a:bodyPr wrap="square" rtlCol="0">
            <a:spAutoFit/>
          </a:bodyPr>
          <a:lstStyle/>
          <a:p>
            <a:r>
              <a:rPr kumimoji="1" lang="ja-JP" altLang="en-US" dirty="0"/>
              <a:t>機密性○情報</a:t>
            </a:r>
          </a:p>
        </p:txBody>
      </p:sp>
      <p:sp>
        <p:nvSpPr>
          <p:cNvPr id="8" name="テキスト ボックス 7"/>
          <p:cNvSpPr txBox="1"/>
          <p:nvPr userDrawn="1"/>
        </p:nvSpPr>
        <p:spPr>
          <a:xfrm>
            <a:off x="11137900" y="0"/>
            <a:ext cx="1054100" cy="369332"/>
          </a:xfrm>
          <a:prstGeom prst="rect">
            <a:avLst/>
          </a:prstGeom>
          <a:noFill/>
        </p:spPr>
        <p:txBody>
          <a:bodyPr wrap="square" rtlCol="0">
            <a:spAutoFit/>
          </a:bodyPr>
          <a:lstStyle/>
          <a:p>
            <a:r>
              <a:rPr kumimoji="1" lang="ja-JP" altLang="en-US" dirty="0"/>
              <a:t>○○限り</a:t>
            </a:r>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2025/8/13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2DDDA-D0E9-49A8-AE64-4780946CB66F}" type="datetimeFigureOut">
              <a:rPr kumimoji="1" lang="ja-JP" altLang="en-US" smtClean="0"/>
              <a:t>2025/8/13</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4.png"/><Relationship Id="rId2" Type="http://schemas.openxmlformats.org/officeDocument/2006/relationships/notesSlide" Target="../notesSlides/notesSlide1.xml"/><Relationship Id="rId16"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6.png"/><Relationship Id="rId10" Type="http://schemas.openxmlformats.org/officeDocument/2006/relationships/image" Target="../media/image12.png"/><Relationship Id="rId19" Type="http://schemas.openxmlformats.org/officeDocument/2006/relationships/image" Target="../media/image19.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a:extLst>
              <a:ext uri="{FF2B5EF4-FFF2-40B4-BE49-F238E27FC236}">
                <a16:creationId xmlns:a16="http://schemas.microsoft.com/office/drawing/2014/main" id="{E690C58A-6F04-4A54-BA80-CC309646BDF1}"/>
              </a:ext>
            </a:extLst>
          </p:cNvPr>
          <p:cNvSpPr txBox="1"/>
          <p:nvPr/>
        </p:nvSpPr>
        <p:spPr>
          <a:xfrm>
            <a:off x="9283050" y="7263752"/>
            <a:ext cx="1640665" cy="307777"/>
          </a:xfrm>
          <a:prstGeom prst="rect">
            <a:avLst/>
          </a:prstGeom>
          <a:solidFill>
            <a:schemeClr val="bg1"/>
          </a:solidFill>
          <a:ln w="3175">
            <a:solidFill>
              <a:schemeClr val="tx1">
                <a:lumMod val="65000"/>
                <a:lumOff val="35000"/>
              </a:schemeClr>
            </a:solidFill>
          </a:ln>
        </p:spPr>
        <p:txBody>
          <a:bodyPr wrap="square" rtlCol="0">
            <a:spAutoFit/>
          </a:bodyPr>
          <a:lstStyle>
            <a:defPPr>
              <a:defRPr lang="en-US"/>
            </a:defPPr>
            <a:lvl1pPr>
              <a:defRPr kumimoji="1" sz="1050"/>
            </a:lvl1pPr>
          </a:lstStyle>
          <a:p>
            <a:r>
              <a:rPr lang="en-US" altLang="ja-JP" sz="1400" dirty="0"/>
              <a:t>What’s your action?</a:t>
            </a:r>
            <a:endParaRPr lang="ja-JP" altLang="ja-JP" sz="1400" dirty="0"/>
          </a:p>
        </p:txBody>
      </p:sp>
      <p:sp>
        <p:nvSpPr>
          <p:cNvPr id="31" name="タイトル 1">
            <a:extLst>
              <a:ext uri="{FF2B5EF4-FFF2-40B4-BE49-F238E27FC236}">
                <a16:creationId xmlns:a16="http://schemas.microsoft.com/office/drawing/2014/main" id="{49764A5A-9DE2-49CB-8804-5BD7671A4CE2}"/>
              </a:ext>
            </a:extLst>
          </p:cNvPr>
          <p:cNvSpPr txBox="1">
            <a:spLocks/>
          </p:cNvSpPr>
          <p:nvPr/>
        </p:nvSpPr>
        <p:spPr>
          <a:xfrm>
            <a:off x="1765362" y="688950"/>
            <a:ext cx="7492766" cy="533024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defTabSz="457200">
              <a:lnSpc>
                <a:spcPct val="150000"/>
              </a:lnSpc>
            </a:pPr>
            <a:r>
              <a:rPr lang="en-US" altLang="ja-JP" sz="3600" dirty="0">
                <a:latin typeface="UD デジタル 教科書体 NP-R" panose="02020400000000000000" pitchFamily="18" charset="-128"/>
                <a:ea typeface="UD デジタル 教科書体 NP-R" panose="02020400000000000000" pitchFamily="18" charset="-128"/>
                <a:cs typeface="+mn-cs"/>
              </a:rPr>
              <a:t>1,</a:t>
            </a:r>
            <a:r>
              <a:rPr lang="ja-JP" altLang="ja-JP" sz="3600" dirty="0">
                <a:latin typeface="UD デジタル 教科書体 NP-R" panose="02020400000000000000" pitchFamily="18" charset="-128"/>
                <a:ea typeface="UD デジタル 教科書体 NP-R" panose="02020400000000000000" pitchFamily="18" charset="-128"/>
                <a:cs typeface="+mn-cs"/>
              </a:rPr>
              <a:t>「かなえたい未来」に共感し、以下の行動をします。</a:t>
            </a:r>
            <a:endParaRPr lang="en-US" altLang="ja-JP" sz="3600" dirty="0">
              <a:latin typeface="UD デジタル 教科書体 NP-R" panose="02020400000000000000" pitchFamily="18" charset="-128"/>
              <a:ea typeface="UD デジタル 教科書体 NP-R" panose="02020400000000000000" pitchFamily="18" charset="-128"/>
              <a:cs typeface="+mn-cs"/>
            </a:endParaRPr>
          </a:p>
          <a:p>
            <a:pPr defTabSz="457200">
              <a:lnSpc>
                <a:spcPct val="150000"/>
              </a:lnSpc>
            </a:pPr>
            <a:endParaRPr lang="en-US" altLang="ja-JP" sz="3600" dirty="0">
              <a:latin typeface="UD デジタル 教科書体 NP-R" panose="02020400000000000000" pitchFamily="18" charset="-128"/>
              <a:ea typeface="UD デジタル 教科書体 NP-R" panose="02020400000000000000" pitchFamily="18" charset="-128"/>
              <a:cs typeface="+mn-cs"/>
            </a:endParaRPr>
          </a:p>
          <a:p>
            <a:pPr defTabSz="457200">
              <a:lnSpc>
                <a:spcPct val="150000"/>
              </a:lnSpc>
            </a:pPr>
            <a:r>
              <a:rPr lang="en-US" altLang="ja-JP" sz="3600" dirty="0">
                <a:latin typeface="UD デジタル 教科書体 NP-R" panose="02020400000000000000" pitchFamily="18" charset="-128"/>
                <a:ea typeface="UD デジタル 教科書体 NP-R" panose="02020400000000000000" pitchFamily="18" charset="-128"/>
                <a:cs typeface="+mn-cs"/>
              </a:rPr>
              <a:t>2, </a:t>
            </a:r>
            <a:r>
              <a:rPr lang="ja-JP" altLang="ja-JP" sz="3600" dirty="0">
                <a:latin typeface="UD デジタル 教科書体 NP-R" panose="02020400000000000000" pitchFamily="18" charset="-128"/>
                <a:ea typeface="UD デジタル 教科書体 NP-R" panose="02020400000000000000" pitchFamily="18" charset="-128"/>
                <a:cs typeface="+mn-cs"/>
              </a:rPr>
              <a:t>私たちは、</a:t>
            </a:r>
            <a:r>
              <a:rPr lang="ja-JP" altLang="en-US" sz="3600" dirty="0">
                <a:latin typeface="UD デジタル 教科書体 NP-R" panose="02020400000000000000" pitchFamily="18" charset="-128"/>
                <a:ea typeface="UD デジタル 教科書体 NP-R" panose="02020400000000000000" pitchFamily="18" charset="-128"/>
                <a:cs typeface="+mn-cs"/>
              </a:rPr>
              <a:t>〇〇〇し</a:t>
            </a:r>
            <a:r>
              <a:rPr lang="ja-JP" altLang="ja-JP" sz="3600" dirty="0">
                <a:latin typeface="UD デジタル 教科書体 NP-R" panose="02020400000000000000" pitchFamily="18" charset="-128"/>
                <a:ea typeface="UD デジタル 教科書体 NP-R" panose="02020400000000000000" pitchFamily="18" charset="-128"/>
                <a:cs typeface="+mn-cs"/>
              </a:rPr>
              <a:t>ます。</a:t>
            </a:r>
            <a:endParaRPr lang="en-US" altLang="ja-JP" sz="3600" dirty="0">
              <a:latin typeface="UD デジタル 教科書体 NP-R" panose="02020400000000000000" pitchFamily="18" charset="-128"/>
              <a:ea typeface="UD デジタル 教科書体 NP-R" panose="02020400000000000000" pitchFamily="18" charset="-128"/>
              <a:cs typeface="+mn-cs"/>
            </a:endParaRPr>
          </a:p>
          <a:p>
            <a:pPr defTabSz="457200">
              <a:lnSpc>
                <a:spcPct val="150000"/>
              </a:lnSpc>
            </a:pPr>
            <a:endParaRPr lang="en-US" altLang="ja-JP" sz="3600" dirty="0">
              <a:latin typeface="UD デジタル 教科書体 NP-R" panose="02020400000000000000" pitchFamily="18" charset="-128"/>
              <a:ea typeface="UD デジタル 教科書体 NP-R" panose="02020400000000000000" pitchFamily="18" charset="-128"/>
              <a:cs typeface="+mn-cs"/>
            </a:endParaRPr>
          </a:p>
          <a:p>
            <a:pPr defTabSz="457200">
              <a:lnSpc>
                <a:spcPct val="150000"/>
              </a:lnSpc>
            </a:pPr>
            <a:r>
              <a:rPr lang="ja-JP" altLang="ja-JP" sz="3600" dirty="0">
                <a:latin typeface="UD デジタル 教科書体 NP-R" panose="02020400000000000000" pitchFamily="18" charset="-128"/>
                <a:ea typeface="UD デジタル 教科書体 NP-R" panose="02020400000000000000" pitchFamily="18" charset="-128"/>
                <a:cs typeface="+mn-cs"/>
              </a:rPr>
              <a:t>　</a:t>
            </a:r>
            <a:r>
              <a:rPr lang="ja-JP" altLang="ja-JP" sz="3600" dirty="0">
                <a:latin typeface="UD デジタル 教科書体 NP-R" panose="02020400000000000000" pitchFamily="18" charset="-128"/>
                <a:ea typeface="UD デジタル 教科書体 NP-R" panose="02020400000000000000" pitchFamily="18" charset="-128"/>
              </a:rPr>
              <a:t>株式会社〇〇</a:t>
            </a:r>
            <a:br>
              <a:rPr lang="ja-JP" altLang="ja-JP" sz="1200" dirty="0">
                <a:latin typeface="UD デジタル 教科書体 NP-R" panose="02020400000000000000" pitchFamily="18" charset="-128"/>
                <a:ea typeface="UD デジタル 教科書体 NP-R" panose="02020400000000000000" pitchFamily="18" charset="-128"/>
              </a:rPr>
            </a:br>
            <a:endParaRPr lang="ja-JP" altLang="en-US" sz="1200" dirty="0">
              <a:latin typeface="UD デジタル 教科書体 NP-R" panose="02020400000000000000" pitchFamily="18" charset="-128"/>
              <a:ea typeface="UD デジタル 教科書体 NP-R" panose="02020400000000000000" pitchFamily="18" charset="-128"/>
              <a:cs typeface="+mn-cs"/>
            </a:endParaRPr>
          </a:p>
        </p:txBody>
      </p:sp>
      <p:pic>
        <p:nvPicPr>
          <p:cNvPr id="4" name="図 3">
            <a:extLst>
              <a:ext uri="{FF2B5EF4-FFF2-40B4-BE49-F238E27FC236}">
                <a16:creationId xmlns:a16="http://schemas.microsoft.com/office/drawing/2014/main" id="{47B6F3DB-54DF-4286-99D9-79F24BBB1D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4" y="793376"/>
            <a:ext cx="1272596" cy="1272596"/>
          </a:xfrm>
          <a:prstGeom prst="rect">
            <a:avLst/>
          </a:prstGeom>
        </p:spPr>
      </p:pic>
      <p:pic>
        <p:nvPicPr>
          <p:cNvPr id="2" name="図 1">
            <a:extLst>
              <a:ext uri="{FF2B5EF4-FFF2-40B4-BE49-F238E27FC236}">
                <a16:creationId xmlns:a16="http://schemas.microsoft.com/office/drawing/2014/main" id="{9E4B6693-DC8B-4881-9C47-74B7CB997AEE}"/>
              </a:ext>
            </a:extLst>
          </p:cNvPr>
          <p:cNvPicPr>
            <a:picLocks noChangeAspect="1"/>
          </p:cNvPicPr>
          <p:nvPr/>
        </p:nvPicPr>
        <p:blipFill>
          <a:blip r:embed="rId3"/>
          <a:stretch>
            <a:fillRect/>
          </a:stretch>
        </p:blipFill>
        <p:spPr>
          <a:xfrm>
            <a:off x="9283050" y="2891573"/>
            <a:ext cx="2360699" cy="3240860"/>
          </a:xfrm>
          <a:prstGeom prst="rect">
            <a:avLst/>
          </a:prstGeom>
          <a:ln w="25400">
            <a:solidFill>
              <a:schemeClr val="accent1">
                <a:lumMod val="75000"/>
              </a:schemeClr>
            </a:solidFill>
            <a:prstDash val="dash"/>
          </a:ln>
        </p:spPr>
      </p:pic>
      <p:sp>
        <p:nvSpPr>
          <p:cNvPr id="7" name="タイトル 1">
            <a:extLst>
              <a:ext uri="{FF2B5EF4-FFF2-40B4-BE49-F238E27FC236}">
                <a16:creationId xmlns:a16="http://schemas.microsoft.com/office/drawing/2014/main" id="{95AA140F-FA9F-46F4-9946-95CCFFB69C1D}"/>
              </a:ext>
            </a:extLst>
          </p:cNvPr>
          <p:cNvSpPr txBox="1">
            <a:spLocks/>
          </p:cNvSpPr>
          <p:nvPr/>
        </p:nvSpPr>
        <p:spPr>
          <a:xfrm>
            <a:off x="289051" y="151596"/>
            <a:ext cx="7236310" cy="483209"/>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dirty="0"/>
              <a:t>①ＳＤＧｓ</a:t>
            </a:r>
            <a:r>
              <a:rPr lang="en-US" altLang="ja-JP" dirty="0"/>
              <a:t>12</a:t>
            </a:r>
            <a:r>
              <a:rPr lang="ja-JP" altLang="en-US" dirty="0"/>
              <a:t>と、</a:t>
            </a:r>
            <a:r>
              <a:rPr lang="en-US" altLang="ja-JP" dirty="0"/>
              <a:t>12</a:t>
            </a:r>
            <a:r>
              <a:rPr lang="ja-JP" altLang="en-US" dirty="0"/>
              <a:t>以外に宣言する取組に関係が深いゴールを貼り付けてください。</a:t>
            </a:r>
            <a:endParaRPr lang="en-US" altLang="ja-JP" dirty="0"/>
          </a:p>
          <a:p>
            <a:r>
              <a:rPr lang="ja-JP" altLang="en-US" dirty="0"/>
              <a:t>（</a:t>
            </a:r>
            <a:r>
              <a:rPr lang="en-US" altLang="ja-JP" dirty="0"/>
              <a:t>12</a:t>
            </a:r>
            <a:r>
              <a:rPr lang="ja-JP" altLang="en-US" dirty="0"/>
              <a:t>以外のゴールは最終ページから選択してください。）</a:t>
            </a:r>
            <a:endParaRPr lang="en-US" altLang="ja-JP" dirty="0"/>
          </a:p>
        </p:txBody>
      </p:sp>
      <p:sp>
        <p:nvSpPr>
          <p:cNvPr id="8" name="タイトル 1">
            <a:extLst>
              <a:ext uri="{FF2B5EF4-FFF2-40B4-BE49-F238E27FC236}">
                <a16:creationId xmlns:a16="http://schemas.microsoft.com/office/drawing/2014/main" id="{65684E70-FAC2-4100-AD4B-6F842DA8114F}"/>
              </a:ext>
            </a:extLst>
          </p:cNvPr>
          <p:cNvSpPr txBox="1">
            <a:spLocks/>
          </p:cNvSpPr>
          <p:nvPr/>
        </p:nvSpPr>
        <p:spPr>
          <a:xfrm>
            <a:off x="1765361" y="3118555"/>
            <a:ext cx="7187004" cy="289310"/>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dirty="0"/>
              <a:t>②具体的な取組内容を記載してください（文字数制限や文末の制限はありません）。</a:t>
            </a:r>
            <a:endParaRPr lang="en-US" altLang="ja-JP" dirty="0"/>
          </a:p>
        </p:txBody>
      </p:sp>
      <p:sp>
        <p:nvSpPr>
          <p:cNvPr id="9" name="タイトル 1">
            <a:extLst>
              <a:ext uri="{FF2B5EF4-FFF2-40B4-BE49-F238E27FC236}">
                <a16:creationId xmlns:a16="http://schemas.microsoft.com/office/drawing/2014/main" id="{BEC119C7-840A-4690-B64B-6D1BF38B83C6}"/>
              </a:ext>
            </a:extLst>
          </p:cNvPr>
          <p:cNvSpPr txBox="1">
            <a:spLocks/>
          </p:cNvSpPr>
          <p:nvPr/>
        </p:nvSpPr>
        <p:spPr>
          <a:xfrm>
            <a:off x="8918332" y="6174870"/>
            <a:ext cx="3090133" cy="483209"/>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dirty="0"/>
              <a:t>④宣言内容と関連する写真やイラスト等あれば挿入してください。</a:t>
            </a:r>
            <a:endParaRPr lang="en-US" altLang="ja-JP" dirty="0"/>
          </a:p>
        </p:txBody>
      </p:sp>
      <p:pic>
        <p:nvPicPr>
          <p:cNvPr id="10" name="図 9">
            <a:extLst>
              <a:ext uri="{FF2B5EF4-FFF2-40B4-BE49-F238E27FC236}">
                <a16:creationId xmlns:a16="http://schemas.microsoft.com/office/drawing/2014/main" id="{23BDFDF5-14CD-4766-A094-36B64C48A7E8}"/>
              </a:ext>
            </a:extLst>
          </p:cNvPr>
          <p:cNvPicPr>
            <a:picLocks noChangeAspect="1"/>
          </p:cNvPicPr>
          <p:nvPr/>
        </p:nvPicPr>
        <p:blipFill>
          <a:blip r:embed="rId3"/>
          <a:stretch>
            <a:fillRect/>
          </a:stretch>
        </p:blipFill>
        <p:spPr>
          <a:xfrm>
            <a:off x="318973" y="2092866"/>
            <a:ext cx="1272597" cy="1272596"/>
          </a:xfrm>
          <a:prstGeom prst="rect">
            <a:avLst/>
          </a:prstGeom>
          <a:ln w="25400">
            <a:solidFill>
              <a:schemeClr val="accent1">
                <a:lumMod val="75000"/>
              </a:schemeClr>
            </a:solidFill>
            <a:prstDash val="dash"/>
          </a:ln>
        </p:spPr>
      </p:pic>
      <p:sp>
        <p:nvSpPr>
          <p:cNvPr id="11" name="タイトル 1">
            <a:extLst>
              <a:ext uri="{FF2B5EF4-FFF2-40B4-BE49-F238E27FC236}">
                <a16:creationId xmlns:a16="http://schemas.microsoft.com/office/drawing/2014/main" id="{AA45F66B-4E80-4364-93BC-60DE08FF0B8C}"/>
              </a:ext>
            </a:extLst>
          </p:cNvPr>
          <p:cNvSpPr txBox="1">
            <a:spLocks/>
          </p:cNvSpPr>
          <p:nvPr/>
        </p:nvSpPr>
        <p:spPr>
          <a:xfrm>
            <a:off x="2050812" y="6164153"/>
            <a:ext cx="6674695" cy="483209"/>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dirty="0"/>
              <a:t>③宣言した取組に関するご連絡先を記載ください。</a:t>
            </a:r>
            <a:endParaRPr lang="en-US" altLang="ja-JP" dirty="0"/>
          </a:p>
          <a:p>
            <a:r>
              <a:rPr lang="ja-JP" altLang="en-US" dirty="0"/>
              <a:t>（記載いただく電話番号・メールアドレスは公表可能なものにしてください。）</a:t>
            </a:r>
            <a:endParaRPr lang="en-US" altLang="ja-JP" dirty="0"/>
          </a:p>
        </p:txBody>
      </p:sp>
      <p:sp>
        <p:nvSpPr>
          <p:cNvPr id="12" name="タイトル 1">
            <a:extLst>
              <a:ext uri="{FF2B5EF4-FFF2-40B4-BE49-F238E27FC236}">
                <a16:creationId xmlns:a16="http://schemas.microsoft.com/office/drawing/2014/main" id="{B9B17AA7-B2AD-4B3B-BB9E-EA3E65D46AF0}"/>
              </a:ext>
            </a:extLst>
          </p:cNvPr>
          <p:cNvSpPr txBox="1">
            <a:spLocks/>
          </p:cNvSpPr>
          <p:nvPr/>
        </p:nvSpPr>
        <p:spPr>
          <a:xfrm>
            <a:off x="2042357" y="5603487"/>
            <a:ext cx="6674695" cy="483209"/>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dirty="0">
                <a:solidFill>
                  <a:schemeClr val="tx1"/>
                </a:solidFill>
                <a:latin typeface="UD デジタル 教科書体 NP-R" panose="02020400000000000000" pitchFamily="18" charset="-128"/>
                <a:ea typeface="UD デジタル 教科書体 NP-R" panose="02020400000000000000" pitchFamily="18" charset="-128"/>
              </a:rPr>
              <a:t>連絡先：部署名・担当者等</a:t>
            </a:r>
            <a:endParaRPr lang="en-US" altLang="ja-JP" dirty="0">
              <a:solidFill>
                <a:schemeClr val="tx1"/>
              </a:solidFill>
              <a:latin typeface="UD デジタル 教科書体 NP-R" panose="02020400000000000000" pitchFamily="18" charset="-128"/>
              <a:ea typeface="UD デジタル 教科書体 NP-R" panose="02020400000000000000" pitchFamily="18" charset="-128"/>
            </a:endParaRPr>
          </a:p>
          <a:p>
            <a:r>
              <a:rPr lang="en-US" altLang="ja-JP" dirty="0">
                <a:solidFill>
                  <a:schemeClr val="tx1"/>
                </a:solidFill>
                <a:latin typeface="UD デジタル 教科書体 NP-R" panose="02020400000000000000" pitchFamily="18" charset="-128"/>
                <a:ea typeface="UD デジタル 教科書体 NP-R" panose="02020400000000000000" pitchFamily="18" charset="-128"/>
              </a:rPr>
              <a:t>TEL : </a:t>
            </a:r>
            <a:r>
              <a:rPr lang="ja-JP" altLang="en-US" dirty="0">
                <a:solidFill>
                  <a:schemeClr val="tx1"/>
                </a:solidFill>
                <a:latin typeface="UD デジタル 教科書体 NP-R" panose="02020400000000000000" pitchFamily="18" charset="-128"/>
                <a:ea typeface="UD デジタル 教科書体 NP-R" panose="02020400000000000000" pitchFamily="18" charset="-128"/>
              </a:rPr>
              <a:t>〇〇</a:t>
            </a:r>
            <a:r>
              <a:rPr lang="en-US" altLang="ja-JP" dirty="0">
                <a:solidFill>
                  <a:schemeClr val="tx1"/>
                </a:solidFill>
                <a:latin typeface="UD デジタル 教科書体 NP-R" panose="02020400000000000000" pitchFamily="18" charset="-128"/>
                <a:ea typeface="UD デジタル 教科書体 NP-R" panose="02020400000000000000" pitchFamily="18" charset="-128"/>
              </a:rPr>
              <a:t>‐</a:t>
            </a:r>
            <a:r>
              <a:rPr lang="ja-JP" altLang="en-US" dirty="0">
                <a:solidFill>
                  <a:schemeClr val="tx1"/>
                </a:solidFill>
                <a:latin typeface="UD デジタル 教科書体 NP-R" panose="02020400000000000000" pitchFamily="18" charset="-128"/>
                <a:ea typeface="UD デジタル 教科書体 NP-R" panose="02020400000000000000" pitchFamily="18" charset="-128"/>
              </a:rPr>
              <a:t>〇〇〇〇ー〇〇〇〇   </a:t>
            </a:r>
            <a:r>
              <a:rPr lang="en-US" altLang="ja-JP" dirty="0">
                <a:solidFill>
                  <a:schemeClr val="tx1"/>
                </a:solidFill>
                <a:latin typeface="UD デジタル 教科書体 NP-R" panose="02020400000000000000" pitchFamily="18" charset="-128"/>
                <a:ea typeface="UD デジタル 教科書体 NP-R" panose="02020400000000000000" pitchFamily="18" charset="-128"/>
              </a:rPr>
              <a:t>E-mail :</a:t>
            </a:r>
            <a:r>
              <a:rPr lang="ja-JP" altLang="en-US" dirty="0">
                <a:solidFill>
                  <a:schemeClr val="tx1"/>
                </a:solidFill>
                <a:latin typeface="UD デジタル 教科書体 NP-R" panose="02020400000000000000" pitchFamily="18" charset="-128"/>
                <a:ea typeface="UD デジタル 教科書体 NP-R" panose="02020400000000000000" pitchFamily="18" charset="-128"/>
              </a:rPr>
              <a:t> </a:t>
            </a:r>
            <a:r>
              <a:rPr lang="en-US" altLang="ja-JP" dirty="0">
                <a:solidFill>
                  <a:schemeClr val="tx1"/>
                </a:solidFill>
                <a:latin typeface="UD デジタル 教科書体 NP-R" panose="02020400000000000000" pitchFamily="18" charset="-128"/>
                <a:ea typeface="UD デジタル 教科書体 NP-R" panose="02020400000000000000" pitchFamily="18" charset="-128"/>
              </a:rPr>
              <a:t>xxxxxxxxxx@xxxx.xx.jp</a:t>
            </a:r>
          </a:p>
        </p:txBody>
      </p:sp>
      <p:sp>
        <p:nvSpPr>
          <p:cNvPr id="13" name="タイトル 1">
            <a:extLst>
              <a:ext uri="{FF2B5EF4-FFF2-40B4-BE49-F238E27FC236}">
                <a16:creationId xmlns:a16="http://schemas.microsoft.com/office/drawing/2014/main" id="{2B0ACDB3-9AFF-46FB-9A36-B02E391EED5E}"/>
              </a:ext>
            </a:extLst>
          </p:cNvPr>
          <p:cNvSpPr txBox="1">
            <a:spLocks/>
          </p:cNvSpPr>
          <p:nvPr/>
        </p:nvSpPr>
        <p:spPr>
          <a:xfrm>
            <a:off x="2564299" y="683130"/>
            <a:ext cx="2617301" cy="255236"/>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sz="2000" dirty="0">
                <a:solidFill>
                  <a:schemeClr val="tx1"/>
                </a:solidFill>
              </a:rPr>
              <a:t>サ ス テ ナ ブ ル な</a:t>
            </a:r>
            <a:endParaRPr lang="en-US" altLang="ja-JP" sz="2000" dirty="0">
              <a:solidFill>
                <a:schemeClr val="tx1"/>
              </a:solidFill>
            </a:endParaRPr>
          </a:p>
        </p:txBody>
      </p:sp>
      <p:grpSp>
        <p:nvGrpSpPr>
          <p:cNvPr id="157" name="グループ化 156">
            <a:extLst>
              <a:ext uri="{FF2B5EF4-FFF2-40B4-BE49-F238E27FC236}">
                <a16:creationId xmlns:a16="http://schemas.microsoft.com/office/drawing/2014/main" id="{65468D91-58AE-44F1-BA63-48AF218EAE83}"/>
              </a:ext>
            </a:extLst>
          </p:cNvPr>
          <p:cNvGrpSpPr/>
          <p:nvPr/>
        </p:nvGrpSpPr>
        <p:grpSpPr>
          <a:xfrm>
            <a:off x="-503" y="-5969"/>
            <a:ext cx="12201795" cy="6881551"/>
            <a:chOff x="-503" y="-5969"/>
            <a:chExt cx="12201795" cy="6881551"/>
          </a:xfrm>
        </p:grpSpPr>
        <p:grpSp>
          <p:nvGrpSpPr>
            <p:cNvPr id="158" name="グループ化 157">
              <a:extLst>
                <a:ext uri="{FF2B5EF4-FFF2-40B4-BE49-F238E27FC236}">
                  <a16:creationId xmlns:a16="http://schemas.microsoft.com/office/drawing/2014/main" id="{1903988E-4D64-475C-9FFB-C333FCB95C69}"/>
                </a:ext>
              </a:extLst>
            </p:cNvPr>
            <p:cNvGrpSpPr/>
            <p:nvPr/>
          </p:nvGrpSpPr>
          <p:grpSpPr>
            <a:xfrm flipH="1">
              <a:off x="218418" y="-5969"/>
              <a:ext cx="11757288" cy="120269"/>
              <a:chOff x="-168812" y="-112554"/>
              <a:chExt cx="13850966" cy="872209"/>
            </a:xfrm>
          </p:grpSpPr>
          <p:sp>
            <p:nvSpPr>
              <p:cNvPr id="264" name="正方形/長方形 263">
                <a:extLst>
                  <a:ext uri="{FF2B5EF4-FFF2-40B4-BE49-F238E27FC236}">
                    <a16:creationId xmlns:a16="http://schemas.microsoft.com/office/drawing/2014/main" id="{A53C475E-3FE8-4AB6-AF82-8BD206937779}"/>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5" name="正方形/長方形 264">
                <a:extLst>
                  <a:ext uri="{FF2B5EF4-FFF2-40B4-BE49-F238E27FC236}">
                    <a16:creationId xmlns:a16="http://schemas.microsoft.com/office/drawing/2014/main" id="{EED3695E-AD4B-4C3E-99F1-FD5AB3E55788}"/>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6" name="正方形/長方形 265">
                <a:extLst>
                  <a:ext uri="{FF2B5EF4-FFF2-40B4-BE49-F238E27FC236}">
                    <a16:creationId xmlns:a16="http://schemas.microsoft.com/office/drawing/2014/main" id="{E8158842-DB20-465E-BCB4-BDE3098898ED}"/>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7" name="正方形/長方形 266">
                <a:extLst>
                  <a:ext uri="{FF2B5EF4-FFF2-40B4-BE49-F238E27FC236}">
                    <a16:creationId xmlns:a16="http://schemas.microsoft.com/office/drawing/2014/main" id="{841EBE83-FF4B-4F4D-BB20-B7080EFE6298}"/>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8" name="正方形/長方形 267">
                <a:extLst>
                  <a:ext uri="{FF2B5EF4-FFF2-40B4-BE49-F238E27FC236}">
                    <a16:creationId xmlns:a16="http://schemas.microsoft.com/office/drawing/2014/main" id="{8A1C0CFA-86A4-4D73-8B25-C0E18A78A2FF}"/>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9" name="正方形/長方形 268">
                <a:extLst>
                  <a:ext uri="{FF2B5EF4-FFF2-40B4-BE49-F238E27FC236}">
                    <a16:creationId xmlns:a16="http://schemas.microsoft.com/office/drawing/2014/main" id="{3AC550CA-0126-45D8-9F6A-D7BA6D3FCC9C}"/>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0" name="正方形/長方形 269">
                <a:extLst>
                  <a:ext uri="{FF2B5EF4-FFF2-40B4-BE49-F238E27FC236}">
                    <a16:creationId xmlns:a16="http://schemas.microsoft.com/office/drawing/2014/main" id="{953B18F2-3E88-4764-845F-28E5830534DC}"/>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1" name="正方形/長方形 270">
                <a:extLst>
                  <a:ext uri="{FF2B5EF4-FFF2-40B4-BE49-F238E27FC236}">
                    <a16:creationId xmlns:a16="http://schemas.microsoft.com/office/drawing/2014/main" id="{D15AE417-61A2-47E6-9368-93174117FE12}"/>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2" name="正方形/長方形 271">
                <a:extLst>
                  <a:ext uri="{FF2B5EF4-FFF2-40B4-BE49-F238E27FC236}">
                    <a16:creationId xmlns:a16="http://schemas.microsoft.com/office/drawing/2014/main" id="{504EDA88-8EB9-4BE8-B8D9-34CE955DD5F4}"/>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3" name="正方形/長方形 272">
                <a:extLst>
                  <a:ext uri="{FF2B5EF4-FFF2-40B4-BE49-F238E27FC236}">
                    <a16:creationId xmlns:a16="http://schemas.microsoft.com/office/drawing/2014/main" id="{973E0332-69B4-4E40-B7E5-B0D65CD41683}"/>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4" name="正方形/長方形 273">
                <a:extLst>
                  <a:ext uri="{FF2B5EF4-FFF2-40B4-BE49-F238E27FC236}">
                    <a16:creationId xmlns:a16="http://schemas.microsoft.com/office/drawing/2014/main" id="{83E52EA1-DA8C-4CDA-BA60-A5A118C550A5}"/>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5" name="正方形/長方形 274">
                <a:extLst>
                  <a:ext uri="{FF2B5EF4-FFF2-40B4-BE49-F238E27FC236}">
                    <a16:creationId xmlns:a16="http://schemas.microsoft.com/office/drawing/2014/main" id="{1AF579A6-9999-40FF-8975-D0C12F24817A}"/>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6" name="正方形/長方形 275">
                <a:extLst>
                  <a:ext uri="{FF2B5EF4-FFF2-40B4-BE49-F238E27FC236}">
                    <a16:creationId xmlns:a16="http://schemas.microsoft.com/office/drawing/2014/main" id="{E3A2D878-6F7F-434F-AFCE-7C8B32A52637}"/>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正方形/長方形 276">
                <a:extLst>
                  <a:ext uri="{FF2B5EF4-FFF2-40B4-BE49-F238E27FC236}">
                    <a16:creationId xmlns:a16="http://schemas.microsoft.com/office/drawing/2014/main" id="{C888A471-F612-46D4-8737-DA8C55A9668F}"/>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8" name="正方形/長方形 277">
                <a:extLst>
                  <a:ext uri="{FF2B5EF4-FFF2-40B4-BE49-F238E27FC236}">
                    <a16:creationId xmlns:a16="http://schemas.microsoft.com/office/drawing/2014/main" id="{39959244-974A-428F-9884-070EC1BBBFDF}"/>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9" name="正方形/長方形 278">
                <a:extLst>
                  <a:ext uri="{FF2B5EF4-FFF2-40B4-BE49-F238E27FC236}">
                    <a16:creationId xmlns:a16="http://schemas.microsoft.com/office/drawing/2014/main" id="{FF03F96E-5C94-4848-9590-2822291FE1DF}"/>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0" name="正方形/長方形 279">
                <a:extLst>
                  <a:ext uri="{FF2B5EF4-FFF2-40B4-BE49-F238E27FC236}">
                    <a16:creationId xmlns:a16="http://schemas.microsoft.com/office/drawing/2014/main" id="{27DBB04C-82ED-4078-AF6A-2A609DB898BA}"/>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1" name="正方形/長方形 280">
                <a:extLst>
                  <a:ext uri="{FF2B5EF4-FFF2-40B4-BE49-F238E27FC236}">
                    <a16:creationId xmlns:a16="http://schemas.microsoft.com/office/drawing/2014/main" id="{76312643-6097-4208-8DB1-5375692B82A3}"/>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2" name="正方形/長方形 281">
                <a:extLst>
                  <a:ext uri="{FF2B5EF4-FFF2-40B4-BE49-F238E27FC236}">
                    <a16:creationId xmlns:a16="http://schemas.microsoft.com/office/drawing/2014/main" id="{8C277ACB-EED6-406C-8FBE-BC25F7BF4D8F}"/>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3" name="正方形/長方形 282">
                <a:extLst>
                  <a:ext uri="{FF2B5EF4-FFF2-40B4-BE49-F238E27FC236}">
                    <a16:creationId xmlns:a16="http://schemas.microsoft.com/office/drawing/2014/main" id="{27AD0C16-F187-487B-B26E-7BB78E13D5AF}"/>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4" name="正方形/長方形 283">
                <a:extLst>
                  <a:ext uri="{FF2B5EF4-FFF2-40B4-BE49-F238E27FC236}">
                    <a16:creationId xmlns:a16="http://schemas.microsoft.com/office/drawing/2014/main" id="{C3A1027E-F699-4261-9146-7A2E08F4072C}"/>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5" name="正方形/長方形 284">
                <a:extLst>
                  <a:ext uri="{FF2B5EF4-FFF2-40B4-BE49-F238E27FC236}">
                    <a16:creationId xmlns:a16="http://schemas.microsoft.com/office/drawing/2014/main" id="{B2BEF70F-55C7-47E6-8E23-F75553000E72}"/>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6" name="正方形/長方形 285">
                <a:extLst>
                  <a:ext uri="{FF2B5EF4-FFF2-40B4-BE49-F238E27FC236}">
                    <a16:creationId xmlns:a16="http://schemas.microsoft.com/office/drawing/2014/main" id="{EAC82048-BDE4-4247-9513-73AF13E639EC}"/>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7" name="正方形/長方形 286">
                <a:extLst>
                  <a:ext uri="{FF2B5EF4-FFF2-40B4-BE49-F238E27FC236}">
                    <a16:creationId xmlns:a16="http://schemas.microsoft.com/office/drawing/2014/main" id="{CE1065BF-D4EB-4298-BCEC-6B4955B77E11}"/>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8" name="正方形/長方形 287">
                <a:extLst>
                  <a:ext uri="{FF2B5EF4-FFF2-40B4-BE49-F238E27FC236}">
                    <a16:creationId xmlns:a16="http://schemas.microsoft.com/office/drawing/2014/main" id="{CC527B31-0366-484D-A165-BB87F8C60FB3}"/>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9" name="正方形/長方形 288">
                <a:extLst>
                  <a:ext uri="{FF2B5EF4-FFF2-40B4-BE49-F238E27FC236}">
                    <a16:creationId xmlns:a16="http://schemas.microsoft.com/office/drawing/2014/main" id="{2A5EE0A9-16B1-409E-A692-CA6FA5FB8109}"/>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0" name="正方形/長方形 289">
                <a:extLst>
                  <a:ext uri="{FF2B5EF4-FFF2-40B4-BE49-F238E27FC236}">
                    <a16:creationId xmlns:a16="http://schemas.microsoft.com/office/drawing/2014/main" id="{7D771AC1-008C-43B1-9883-F34CCF392E8D}"/>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1" name="正方形/長方形 290">
                <a:extLst>
                  <a:ext uri="{FF2B5EF4-FFF2-40B4-BE49-F238E27FC236}">
                    <a16:creationId xmlns:a16="http://schemas.microsoft.com/office/drawing/2014/main" id="{CEC49F68-F0FC-4EC9-BAC7-9015DF4C3E01}"/>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2" name="正方形/長方形 291">
                <a:extLst>
                  <a:ext uri="{FF2B5EF4-FFF2-40B4-BE49-F238E27FC236}">
                    <a16:creationId xmlns:a16="http://schemas.microsoft.com/office/drawing/2014/main" id="{1E6E7A1D-FE37-44E4-9A6B-ECEE48B4333E}"/>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3" name="正方形/長方形 292">
                <a:extLst>
                  <a:ext uri="{FF2B5EF4-FFF2-40B4-BE49-F238E27FC236}">
                    <a16:creationId xmlns:a16="http://schemas.microsoft.com/office/drawing/2014/main" id="{C10C5B45-D2D3-4D33-BBD7-E1851A37EC5B}"/>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4" name="正方形/長方形 293">
                <a:extLst>
                  <a:ext uri="{FF2B5EF4-FFF2-40B4-BE49-F238E27FC236}">
                    <a16:creationId xmlns:a16="http://schemas.microsoft.com/office/drawing/2014/main" id="{C0D00B60-2D58-4300-B986-5316A268E6C0}"/>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5" name="正方形/長方形 294">
                <a:extLst>
                  <a:ext uri="{FF2B5EF4-FFF2-40B4-BE49-F238E27FC236}">
                    <a16:creationId xmlns:a16="http://schemas.microsoft.com/office/drawing/2014/main" id="{5D627E08-5307-4378-ADEB-1C4C7097DB64}"/>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6" name="正方形/長方形 295">
                <a:extLst>
                  <a:ext uri="{FF2B5EF4-FFF2-40B4-BE49-F238E27FC236}">
                    <a16:creationId xmlns:a16="http://schemas.microsoft.com/office/drawing/2014/main" id="{63122CCB-FFBA-4E3F-87BE-B7AC6D91D1C8}"/>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7" name="正方形/長方形 296">
                <a:extLst>
                  <a:ext uri="{FF2B5EF4-FFF2-40B4-BE49-F238E27FC236}">
                    <a16:creationId xmlns:a16="http://schemas.microsoft.com/office/drawing/2014/main" id="{77439040-71A5-44E1-A412-A615632C03CB}"/>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59" name="グループ化 158">
              <a:extLst>
                <a:ext uri="{FF2B5EF4-FFF2-40B4-BE49-F238E27FC236}">
                  <a16:creationId xmlns:a16="http://schemas.microsoft.com/office/drawing/2014/main" id="{57633908-AF9F-434A-8D7E-0F734F98180C}"/>
                </a:ext>
              </a:extLst>
            </p:cNvPr>
            <p:cNvGrpSpPr/>
            <p:nvPr/>
          </p:nvGrpSpPr>
          <p:grpSpPr>
            <a:xfrm>
              <a:off x="218419" y="6755313"/>
              <a:ext cx="11757288" cy="120269"/>
              <a:chOff x="-168812" y="-112554"/>
              <a:chExt cx="13850966" cy="872209"/>
            </a:xfrm>
          </p:grpSpPr>
          <p:sp>
            <p:nvSpPr>
              <p:cNvPr id="230" name="正方形/長方形 229">
                <a:extLst>
                  <a:ext uri="{FF2B5EF4-FFF2-40B4-BE49-F238E27FC236}">
                    <a16:creationId xmlns:a16="http://schemas.microsoft.com/office/drawing/2014/main" id="{2A2168D3-17C4-4125-A861-3C63481583DB}"/>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1" name="正方形/長方形 230">
                <a:extLst>
                  <a:ext uri="{FF2B5EF4-FFF2-40B4-BE49-F238E27FC236}">
                    <a16:creationId xmlns:a16="http://schemas.microsoft.com/office/drawing/2014/main" id="{533B2A17-5F4E-4955-85D6-49DD51C26307}"/>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2" name="正方形/長方形 231">
                <a:extLst>
                  <a:ext uri="{FF2B5EF4-FFF2-40B4-BE49-F238E27FC236}">
                    <a16:creationId xmlns:a16="http://schemas.microsoft.com/office/drawing/2014/main" id="{DC26AF77-0AD7-4BEB-84CA-DD8CCBF9CE47}"/>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3" name="正方形/長方形 232">
                <a:extLst>
                  <a:ext uri="{FF2B5EF4-FFF2-40B4-BE49-F238E27FC236}">
                    <a16:creationId xmlns:a16="http://schemas.microsoft.com/office/drawing/2014/main" id="{1CFEF1DF-3A82-459F-86E1-7483F71F2431}"/>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4" name="正方形/長方形 233">
                <a:extLst>
                  <a:ext uri="{FF2B5EF4-FFF2-40B4-BE49-F238E27FC236}">
                    <a16:creationId xmlns:a16="http://schemas.microsoft.com/office/drawing/2014/main" id="{A18E294C-3D20-463D-BC66-5472A40D1933}"/>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5" name="正方形/長方形 234">
                <a:extLst>
                  <a:ext uri="{FF2B5EF4-FFF2-40B4-BE49-F238E27FC236}">
                    <a16:creationId xmlns:a16="http://schemas.microsoft.com/office/drawing/2014/main" id="{9C6800B3-4729-433B-AE63-35FC487399C5}"/>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6" name="正方形/長方形 235">
                <a:extLst>
                  <a:ext uri="{FF2B5EF4-FFF2-40B4-BE49-F238E27FC236}">
                    <a16:creationId xmlns:a16="http://schemas.microsoft.com/office/drawing/2014/main" id="{234769F0-52C4-444B-BA01-643313DB112F}"/>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7" name="正方形/長方形 236">
                <a:extLst>
                  <a:ext uri="{FF2B5EF4-FFF2-40B4-BE49-F238E27FC236}">
                    <a16:creationId xmlns:a16="http://schemas.microsoft.com/office/drawing/2014/main" id="{38DE7DD6-FA15-4C9D-B340-05DCF601806C}"/>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8" name="正方形/長方形 237">
                <a:extLst>
                  <a:ext uri="{FF2B5EF4-FFF2-40B4-BE49-F238E27FC236}">
                    <a16:creationId xmlns:a16="http://schemas.microsoft.com/office/drawing/2014/main" id="{574698CD-10C7-445B-B35F-77F6162EA9AC}"/>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9" name="正方形/長方形 238">
                <a:extLst>
                  <a:ext uri="{FF2B5EF4-FFF2-40B4-BE49-F238E27FC236}">
                    <a16:creationId xmlns:a16="http://schemas.microsoft.com/office/drawing/2014/main" id="{704F2606-9443-4A9E-A583-1F267A7C19F0}"/>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0" name="正方形/長方形 239">
                <a:extLst>
                  <a:ext uri="{FF2B5EF4-FFF2-40B4-BE49-F238E27FC236}">
                    <a16:creationId xmlns:a16="http://schemas.microsoft.com/office/drawing/2014/main" id="{52357826-E919-4F48-B73D-DB2FEE4B4CC4}"/>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1" name="正方形/長方形 240">
                <a:extLst>
                  <a:ext uri="{FF2B5EF4-FFF2-40B4-BE49-F238E27FC236}">
                    <a16:creationId xmlns:a16="http://schemas.microsoft.com/office/drawing/2014/main" id="{1DCD2669-0DE8-4F0B-9EFB-A360E4BCD558}"/>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2" name="正方形/長方形 241">
                <a:extLst>
                  <a:ext uri="{FF2B5EF4-FFF2-40B4-BE49-F238E27FC236}">
                    <a16:creationId xmlns:a16="http://schemas.microsoft.com/office/drawing/2014/main" id="{C29A5DB6-AABE-46EB-B239-989D7C2543C0}"/>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3" name="正方形/長方形 242">
                <a:extLst>
                  <a:ext uri="{FF2B5EF4-FFF2-40B4-BE49-F238E27FC236}">
                    <a16:creationId xmlns:a16="http://schemas.microsoft.com/office/drawing/2014/main" id="{FC7B56E1-2DFD-4017-B8BD-D758CA323A27}"/>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4" name="正方形/長方形 243">
                <a:extLst>
                  <a:ext uri="{FF2B5EF4-FFF2-40B4-BE49-F238E27FC236}">
                    <a16:creationId xmlns:a16="http://schemas.microsoft.com/office/drawing/2014/main" id="{8E2EF270-43E9-4FA3-B544-0B84675A72A7}"/>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5" name="正方形/長方形 244">
                <a:extLst>
                  <a:ext uri="{FF2B5EF4-FFF2-40B4-BE49-F238E27FC236}">
                    <a16:creationId xmlns:a16="http://schemas.microsoft.com/office/drawing/2014/main" id="{66797425-4D88-4474-8696-BFA335EAE129}"/>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6" name="正方形/長方形 245">
                <a:extLst>
                  <a:ext uri="{FF2B5EF4-FFF2-40B4-BE49-F238E27FC236}">
                    <a16:creationId xmlns:a16="http://schemas.microsoft.com/office/drawing/2014/main" id="{46E22A1F-6BB7-4953-9B41-38A5DD952D18}"/>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7" name="正方形/長方形 246">
                <a:extLst>
                  <a:ext uri="{FF2B5EF4-FFF2-40B4-BE49-F238E27FC236}">
                    <a16:creationId xmlns:a16="http://schemas.microsoft.com/office/drawing/2014/main" id="{F6F9EF8C-2185-4CB5-B2AC-AD1369905EE4}"/>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8" name="正方形/長方形 247">
                <a:extLst>
                  <a:ext uri="{FF2B5EF4-FFF2-40B4-BE49-F238E27FC236}">
                    <a16:creationId xmlns:a16="http://schemas.microsoft.com/office/drawing/2014/main" id="{C98D1529-4D68-4224-97D7-D1227307303A}"/>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9" name="正方形/長方形 248">
                <a:extLst>
                  <a:ext uri="{FF2B5EF4-FFF2-40B4-BE49-F238E27FC236}">
                    <a16:creationId xmlns:a16="http://schemas.microsoft.com/office/drawing/2014/main" id="{0E28C26F-AA23-4FF5-87FE-854BD55D9DBF}"/>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0" name="正方形/長方形 249">
                <a:extLst>
                  <a:ext uri="{FF2B5EF4-FFF2-40B4-BE49-F238E27FC236}">
                    <a16:creationId xmlns:a16="http://schemas.microsoft.com/office/drawing/2014/main" id="{5E06C381-BB53-4255-8EE9-C75D018F5D2F}"/>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1" name="正方形/長方形 250">
                <a:extLst>
                  <a:ext uri="{FF2B5EF4-FFF2-40B4-BE49-F238E27FC236}">
                    <a16:creationId xmlns:a16="http://schemas.microsoft.com/office/drawing/2014/main" id="{FC00414A-8D49-430A-9DFB-BF1F7F2B9B91}"/>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2" name="正方形/長方形 251">
                <a:extLst>
                  <a:ext uri="{FF2B5EF4-FFF2-40B4-BE49-F238E27FC236}">
                    <a16:creationId xmlns:a16="http://schemas.microsoft.com/office/drawing/2014/main" id="{5C1C204C-5DCF-45E5-BAD7-4B7BD868D31E}"/>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3" name="正方形/長方形 252">
                <a:extLst>
                  <a:ext uri="{FF2B5EF4-FFF2-40B4-BE49-F238E27FC236}">
                    <a16:creationId xmlns:a16="http://schemas.microsoft.com/office/drawing/2014/main" id="{A4102A04-5DE5-4273-86F4-AE37CF9C385D}"/>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4" name="正方形/長方形 253">
                <a:extLst>
                  <a:ext uri="{FF2B5EF4-FFF2-40B4-BE49-F238E27FC236}">
                    <a16:creationId xmlns:a16="http://schemas.microsoft.com/office/drawing/2014/main" id="{6468095B-665B-4B26-B7F1-501EC2A596C4}"/>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5" name="正方形/長方形 254">
                <a:extLst>
                  <a:ext uri="{FF2B5EF4-FFF2-40B4-BE49-F238E27FC236}">
                    <a16:creationId xmlns:a16="http://schemas.microsoft.com/office/drawing/2014/main" id="{3A4E2C6B-AE51-40D6-A1DB-20319889CDB5}"/>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6" name="正方形/長方形 255">
                <a:extLst>
                  <a:ext uri="{FF2B5EF4-FFF2-40B4-BE49-F238E27FC236}">
                    <a16:creationId xmlns:a16="http://schemas.microsoft.com/office/drawing/2014/main" id="{DD3A575E-8DB1-4AD9-BF40-2FCC9F5368EF}"/>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7" name="正方形/長方形 256">
                <a:extLst>
                  <a:ext uri="{FF2B5EF4-FFF2-40B4-BE49-F238E27FC236}">
                    <a16:creationId xmlns:a16="http://schemas.microsoft.com/office/drawing/2014/main" id="{3480B73A-331F-4A77-A450-1AEC93D8A289}"/>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8" name="正方形/長方形 257">
                <a:extLst>
                  <a:ext uri="{FF2B5EF4-FFF2-40B4-BE49-F238E27FC236}">
                    <a16:creationId xmlns:a16="http://schemas.microsoft.com/office/drawing/2014/main" id="{AC262831-10D3-4F0F-9A9F-CD170CB610D0}"/>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9" name="正方形/長方形 258">
                <a:extLst>
                  <a:ext uri="{FF2B5EF4-FFF2-40B4-BE49-F238E27FC236}">
                    <a16:creationId xmlns:a16="http://schemas.microsoft.com/office/drawing/2014/main" id="{A07DF9AA-FE84-4615-B228-5A64385DC840}"/>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0" name="正方形/長方形 259">
                <a:extLst>
                  <a:ext uri="{FF2B5EF4-FFF2-40B4-BE49-F238E27FC236}">
                    <a16:creationId xmlns:a16="http://schemas.microsoft.com/office/drawing/2014/main" id="{936AB947-E5C2-497A-ABE6-B61345899CC0}"/>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正方形/長方形 260">
                <a:extLst>
                  <a:ext uri="{FF2B5EF4-FFF2-40B4-BE49-F238E27FC236}">
                    <a16:creationId xmlns:a16="http://schemas.microsoft.com/office/drawing/2014/main" id="{F1AD05D6-0A2D-478A-B97F-8391B68CC453}"/>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2" name="正方形/長方形 261">
                <a:extLst>
                  <a:ext uri="{FF2B5EF4-FFF2-40B4-BE49-F238E27FC236}">
                    <a16:creationId xmlns:a16="http://schemas.microsoft.com/office/drawing/2014/main" id="{787D4C87-DC39-47D4-B2B7-6C9F9B9A6AD3}"/>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3" name="正方形/長方形 262">
                <a:extLst>
                  <a:ext uri="{FF2B5EF4-FFF2-40B4-BE49-F238E27FC236}">
                    <a16:creationId xmlns:a16="http://schemas.microsoft.com/office/drawing/2014/main" id="{15E2AA24-0546-445C-8447-86DB94B536FF}"/>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60" name="グループ化 159">
              <a:extLst>
                <a:ext uri="{FF2B5EF4-FFF2-40B4-BE49-F238E27FC236}">
                  <a16:creationId xmlns:a16="http://schemas.microsoft.com/office/drawing/2014/main" id="{E4596BB5-8119-4C85-8ECB-47922C4AF3BD}"/>
                </a:ext>
              </a:extLst>
            </p:cNvPr>
            <p:cNvGrpSpPr/>
            <p:nvPr/>
          </p:nvGrpSpPr>
          <p:grpSpPr>
            <a:xfrm rot="5400000">
              <a:off x="-3323750" y="3323236"/>
              <a:ext cx="6872079" cy="225585"/>
              <a:chOff x="-168812" y="-112554"/>
              <a:chExt cx="13850966" cy="872209"/>
            </a:xfrm>
          </p:grpSpPr>
          <p:sp>
            <p:nvSpPr>
              <p:cNvPr id="196" name="正方形/長方形 195">
                <a:extLst>
                  <a:ext uri="{FF2B5EF4-FFF2-40B4-BE49-F238E27FC236}">
                    <a16:creationId xmlns:a16="http://schemas.microsoft.com/office/drawing/2014/main" id="{58042417-35B7-4FF9-808F-73D89DA88E7E}"/>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正方形/長方形 196">
                <a:extLst>
                  <a:ext uri="{FF2B5EF4-FFF2-40B4-BE49-F238E27FC236}">
                    <a16:creationId xmlns:a16="http://schemas.microsoft.com/office/drawing/2014/main" id="{4E335E32-7437-4B32-AF11-CAEE993F2C25}"/>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正方形/長方形 197">
                <a:extLst>
                  <a:ext uri="{FF2B5EF4-FFF2-40B4-BE49-F238E27FC236}">
                    <a16:creationId xmlns:a16="http://schemas.microsoft.com/office/drawing/2014/main" id="{9EC9EA37-8654-4994-995F-AF309057B6B8}"/>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正方形/長方形 198">
                <a:extLst>
                  <a:ext uri="{FF2B5EF4-FFF2-40B4-BE49-F238E27FC236}">
                    <a16:creationId xmlns:a16="http://schemas.microsoft.com/office/drawing/2014/main" id="{55166EAD-5CAE-4205-A077-4573B974A832}"/>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正方形/長方形 199">
                <a:extLst>
                  <a:ext uri="{FF2B5EF4-FFF2-40B4-BE49-F238E27FC236}">
                    <a16:creationId xmlns:a16="http://schemas.microsoft.com/office/drawing/2014/main" id="{868F8D7A-1938-4532-B58D-95ECC2DB7AC1}"/>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1" name="正方形/長方形 200">
                <a:extLst>
                  <a:ext uri="{FF2B5EF4-FFF2-40B4-BE49-F238E27FC236}">
                    <a16:creationId xmlns:a16="http://schemas.microsoft.com/office/drawing/2014/main" id="{2D419D80-1CA5-4B36-8E4B-58193CC49104}"/>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正方形/長方形 201">
                <a:extLst>
                  <a:ext uri="{FF2B5EF4-FFF2-40B4-BE49-F238E27FC236}">
                    <a16:creationId xmlns:a16="http://schemas.microsoft.com/office/drawing/2014/main" id="{C55A42AA-1271-416B-A9F6-D0271DBAAAA4}"/>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正方形/長方形 202">
                <a:extLst>
                  <a:ext uri="{FF2B5EF4-FFF2-40B4-BE49-F238E27FC236}">
                    <a16:creationId xmlns:a16="http://schemas.microsoft.com/office/drawing/2014/main" id="{ED5721CF-89A6-4E72-A7EA-B01CF87C5AA8}"/>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正方形/長方形 203">
                <a:extLst>
                  <a:ext uri="{FF2B5EF4-FFF2-40B4-BE49-F238E27FC236}">
                    <a16:creationId xmlns:a16="http://schemas.microsoft.com/office/drawing/2014/main" id="{7E0B0CD6-F426-4776-AAB1-73800EB43759}"/>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 name="正方形/長方形 204">
                <a:extLst>
                  <a:ext uri="{FF2B5EF4-FFF2-40B4-BE49-F238E27FC236}">
                    <a16:creationId xmlns:a16="http://schemas.microsoft.com/office/drawing/2014/main" id="{3D9326D9-B91B-4983-899F-7839B2175439}"/>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正方形/長方形 205">
                <a:extLst>
                  <a:ext uri="{FF2B5EF4-FFF2-40B4-BE49-F238E27FC236}">
                    <a16:creationId xmlns:a16="http://schemas.microsoft.com/office/drawing/2014/main" id="{9E0449B1-B1B1-4EC8-A9DD-B3D85002D3A7}"/>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正方形/長方形 206">
                <a:extLst>
                  <a:ext uri="{FF2B5EF4-FFF2-40B4-BE49-F238E27FC236}">
                    <a16:creationId xmlns:a16="http://schemas.microsoft.com/office/drawing/2014/main" id="{EAA5328F-0962-4F8C-BA42-7EA84C9AD9BC}"/>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正方形/長方形 207">
                <a:extLst>
                  <a:ext uri="{FF2B5EF4-FFF2-40B4-BE49-F238E27FC236}">
                    <a16:creationId xmlns:a16="http://schemas.microsoft.com/office/drawing/2014/main" id="{FD20BFC6-73AF-4981-AAB6-7A7402A69106}"/>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正方形/長方形 208">
                <a:extLst>
                  <a:ext uri="{FF2B5EF4-FFF2-40B4-BE49-F238E27FC236}">
                    <a16:creationId xmlns:a16="http://schemas.microsoft.com/office/drawing/2014/main" id="{D0CAC3EA-838F-4C3A-A6E1-1EC7A560CA02}"/>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正方形/長方形 209">
                <a:extLst>
                  <a:ext uri="{FF2B5EF4-FFF2-40B4-BE49-F238E27FC236}">
                    <a16:creationId xmlns:a16="http://schemas.microsoft.com/office/drawing/2014/main" id="{D508D792-D4CD-4DC7-9AFA-D8132DF6FF3A}"/>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1" name="正方形/長方形 210">
                <a:extLst>
                  <a:ext uri="{FF2B5EF4-FFF2-40B4-BE49-F238E27FC236}">
                    <a16:creationId xmlns:a16="http://schemas.microsoft.com/office/drawing/2014/main" id="{A34DC21F-4669-4903-BD59-D29EA2C0E2F6}"/>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2" name="正方形/長方形 211">
                <a:extLst>
                  <a:ext uri="{FF2B5EF4-FFF2-40B4-BE49-F238E27FC236}">
                    <a16:creationId xmlns:a16="http://schemas.microsoft.com/office/drawing/2014/main" id="{A83FCFC5-739B-4F66-8A87-F0AF2843E53A}"/>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3" name="正方形/長方形 212">
                <a:extLst>
                  <a:ext uri="{FF2B5EF4-FFF2-40B4-BE49-F238E27FC236}">
                    <a16:creationId xmlns:a16="http://schemas.microsoft.com/office/drawing/2014/main" id="{9024A896-7B55-4575-9B6B-6ED108BD5490}"/>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正方形/長方形 213">
                <a:extLst>
                  <a:ext uri="{FF2B5EF4-FFF2-40B4-BE49-F238E27FC236}">
                    <a16:creationId xmlns:a16="http://schemas.microsoft.com/office/drawing/2014/main" id="{872241BE-6C5D-45A8-B3D7-28CBC25307A3}"/>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 name="正方形/長方形 214">
                <a:extLst>
                  <a:ext uri="{FF2B5EF4-FFF2-40B4-BE49-F238E27FC236}">
                    <a16:creationId xmlns:a16="http://schemas.microsoft.com/office/drawing/2014/main" id="{760DD9F4-9A21-4425-B3BA-7A1E800DBA8E}"/>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正方形/長方形 215">
                <a:extLst>
                  <a:ext uri="{FF2B5EF4-FFF2-40B4-BE49-F238E27FC236}">
                    <a16:creationId xmlns:a16="http://schemas.microsoft.com/office/drawing/2014/main" id="{D47A6667-7D89-433B-8B03-4C6876E38A21}"/>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7" name="正方形/長方形 216">
                <a:extLst>
                  <a:ext uri="{FF2B5EF4-FFF2-40B4-BE49-F238E27FC236}">
                    <a16:creationId xmlns:a16="http://schemas.microsoft.com/office/drawing/2014/main" id="{6BE2BC2D-D16B-4137-9C41-21F43766B647}"/>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8" name="正方形/長方形 217">
                <a:extLst>
                  <a:ext uri="{FF2B5EF4-FFF2-40B4-BE49-F238E27FC236}">
                    <a16:creationId xmlns:a16="http://schemas.microsoft.com/office/drawing/2014/main" id="{7E9A269B-7D16-4730-88AE-F8FE938DF04C}"/>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正方形/長方形 218">
                <a:extLst>
                  <a:ext uri="{FF2B5EF4-FFF2-40B4-BE49-F238E27FC236}">
                    <a16:creationId xmlns:a16="http://schemas.microsoft.com/office/drawing/2014/main" id="{911087DA-A50F-4CAE-A47E-92C5FF8AA00D}"/>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0" name="正方形/長方形 219">
                <a:extLst>
                  <a:ext uri="{FF2B5EF4-FFF2-40B4-BE49-F238E27FC236}">
                    <a16:creationId xmlns:a16="http://schemas.microsoft.com/office/drawing/2014/main" id="{C445351A-F1EC-4CAB-B4F2-74DF0181B414}"/>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正方形/長方形 220">
                <a:extLst>
                  <a:ext uri="{FF2B5EF4-FFF2-40B4-BE49-F238E27FC236}">
                    <a16:creationId xmlns:a16="http://schemas.microsoft.com/office/drawing/2014/main" id="{6380C4C5-D4E0-426C-BA0B-4DF493D0E51F}"/>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正方形/長方形 221">
                <a:extLst>
                  <a:ext uri="{FF2B5EF4-FFF2-40B4-BE49-F238E27FC236}">
                    <a16:creationId xmlns:a16="http://schemas.microsoft.com/office/drawing/2014/main" id="{E87EEBC2-CDDD-4EED-B1AF-703FAF0199B0}"/>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3" name="正方形/長方形 222">
                <a:extLst>
                  <a:ext uri="{FF2B5EF4-FFF2-40B4-BE49-F238E27FC236}">
                    <a16:creationId xmlns:a16="http://schemas.microsoft.com/office/drawing/2014/main" id="{19F6FB29-ADA4-49DE-AF3C-61C2FFB7EF10}"/>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4" name="正方形/長方形 223">
                <a:extLst>
                  <a:ext uri="{FF2B5EF4-FFF2-40B4-BE49-F238E27FC236}">
                    <a16:creationId xmlns:a16="http://schemas.microsoft.com/office/drawing/2014/main" id="{7C112E7B-A1D9-4B60-A1BB-2008B7D05E28}"/>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正方形/長方形 224">
                <a:extLst>
                  <a:ext uri="{FF2B5EF4-FFF2-40B4-BE49-F238E27FC236}">
                    <a16:creationId xmlns:a16="http://schemas.microsoft.com/office/drawing/2014/main" id="{AC171F6F-F5D9-49AF-A151-85920CAA4DA1}"/>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6" name="正方形/長方形 225">
                <a:extLst>
                  <a:ext uri="{FF2B5EF4-FFF2-40B4-BE49-F238E27FC236}">
                    <a16:creationId xmlns:a16="http://schemas.microsoft.com/office/drawing/2014/main" id="{810B44E1-3AE8-4319-8230-2813345B74DF}"/>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7" name="正方形/長方形 226">
                <a:extLst>
                  <a:ext uri="{FF2B5EF4-FFF2-40B4-BE49-F238E27FC236}">
                    <a16:creationId xmlns:a16="http://schemas.microsoft.com/office/drawing/2014/main" id="{A22F1633-C9A1-4876-8247-F3A1F9B2FAC8}"/>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8" name="正方形/長方形 227">
                <a:extLst>
                  <a:ext uri="{FF2B5EF4-FFF2-40B4-BE49-F238E27FC236}">
                    <a16:creationId xmlns:a16="http://schemas.microsoft.com/office/drawing/2014/main" id="{832AB703-BF6D-4DCE-86FE-1A4D0F8F5184}"/>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9" name="正方形/長方形 228">
                <a:extLst>
                  <a:ext uri="{FF2B5EF4-FFF2-40B4-BE49-F238E27FC236}">
                    <a16:creationId xmlns:a16="http://schemas.microsoft.com/office/drawing/2014/main" id="{1BFAA960-2DBE-4167-A61A-A6D8D301DA47}"/>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61" name="グループ化 160">
              <a:extLst>
                <a:ext uri="{FF2B5EF4-FFF2-40B4-BE49-F238E27FC236}">
                  <a16:creationId xmlns:a16="http://schemas.microsoft.com/office/drawing/2014/main" id="{57E170F6-34EE-4124-B4A8-E5B1EB3EC08E}"/>
                </a:ext>
              </a:extLst>
            </p:cNvPr>
            <p:cNvGrpSpPr/>
            <p:nvPr/>
          </p:nvGrpSpPr>
          <p:grpSpPr>
            <a:xfrm rot="16200000" flipV="1">
              <a:off x="8652460" y="3323234"/>
              <a:ext cx="6872079" cy="225585"/>
              <a:chOff x="-168812" y="-112554"/>
              <a:chExt cx="13850966" cy="872209"/>
            </a:xfrm>
          </p:grpSpPr>
          <p:sp>
            <p:nvSpPr>
              <p:cNvPr id="162" name="正方形/長方形 161">
                <a:extLst>
                  <a:ext uri="{FF2B5EF4-FFF2-40B4-BE49-F238E27FC236}">
                    <a16:creationId xmlns:a16="http://schemas.microsoft.com/office/drawing/2014/main" id="{4C99FE59-605C-40B7-AD17-49F723C53142}"/>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3" name="正方形/長方形 162">
                <a:extLst>
                  <a:ext uri="{FF2B5EF4-FFF2-40B4-BE49-F238E27FC236}">
                    <a16:creationId xmlns:a16="http://schemas.microsoft.com/office/drawing/2014/main" id="{342E34A5-55C1-4560-83B0-144E924ECD0E}"/>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4" name="正方形/長方形 163">
                <a:extLst>
                  <a:ext uri="{FF2B5EF4-FFF2-40B4-BE49-F238E27FC236}">
                    <a16:creationId xmlns:a16="http://schemas.microsoft.com/office/drawing/2014/main" id="{772A3FD9-9E73-42EF-8728-B6000F0044E7}"/>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正方形/長方形 164">
                <a:extLst>
                  <a:ext uri="{FF2B5EF4-FFF2-40B4-BE49-F238E27FC236}">
                    <a16:creationId xmlns:a16="http://schemas.microsoft.com/office/drawing/2014/main" id="{35DA9AB9-CCA6-402C-A9B6-1C0AE5E8A450}"/>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正方形/長方形 165">
                <a:extLst>
                  <a:ext uri="{FF2B5EF4-FFF2-40B4-BE49-F238E27FC236}">
                    <a16:creationId xmlns:a16="http://schemas.microsoft.com/office/drawing/2014/main" id="{A721576F-8D10-4C0D-90AC-8F5C7DAF9CCC}"/>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正方形/長方形 166">
                <a:extLst>
                  <a:ext uri="{FF2B5EF4-FFF2-40B4-BE49-F238E27FC236}">
                    <a16:creationId xmlns:a16="http://schemas.microsoft.com/office/drawing/2014/main" id="{984524AA-9DC1-44AE-A9B7-EA1F06A221DD}"/>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正方形/長方形 167">
                <a:extLst>
                  <a:ext uri="{FF2B5EF4-FFF2-40B4-BE49-F238E27FC236}">
                    <a16:creationId xmlns:a16="http://schemas.microsoft.com/office/drawing/2014/main" id="{FF495F34-A541-4680-BD13-C5868480E66B}"/>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 name="正方形/長方形 168">
                <a:extLst>
                  <a:ext uri="{FF2B5EF4-FFF2-40B4-BE49-F238E27FC236}">
                    <a16:creationId xmlns:a16="http://schemas.microsoft.com/office/drawing/2014/main" id="{49E48280-1BD1-420D-AA96-13D12528FA4C}"/>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正方形/長方形 169">
                <a:extLst>
                  <a:ext uri="{FF2B5EF4-FFF2-40B4-BE49-F238E27FC236}">
                    <a16:creationId xmlns:a16="http://schemas.microsoft.com/office/drawing/2014/main" id="{B27BD429-B9D9-48A8-9443-FB14979BAFA5}"/>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正方形/長方形 170">
                <a:extLst>
                  <a:ext uri="{FF2B5EF4-FFF2-40B4-BE49-F238E27FC236}">
                    <a16:creationId xmlns:a16="http://schemas.microsoft.com/office/drawing/2014/main" id="{EDE9D9C3-4DB9-45A1-8143-5034F3721DED}"/>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正方形/長方形 171">
                <a:extLst>
                  <a:ext uri="{FF2B5EF4-FFF2-40B4-BE49-F238E27FC236}">
                    <a16:creationId xmlns:a16="http://schemas.microsoft.com/office/drawing/2014/main" id="{09024195-3DCC-4A21-AB21-0CF097B60D11}"/>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正方形/長方形 172">
                <a:extLst>
                  <a:ext uri="{FF2B5EF4-FFF2-40B4-BE49-F238E27FC236}">
                    <a16:creationId xmlns:a16="http://schemas.microsoft.com/office/drawing/2014/main" id="{DA04C462-1256-456C-AC98-6C5811E7E5CB}"/>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 name="正方形/長方形 173">
                <a:extLst>
                  <a:ext uri="{FF2B5EF4-FFF2-40B4-BE49-F238E27FC236}">
                    <a16:creationId xmlns:a16="http://schemas.microsoft.com/office/drawing/2014/main" id="{29649749-59D2-4879-A67F-95AA9296C3FF}"/>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正方形/長方形 174">
                <a:extLst>
                  <a:ext uri="{FF2B5EF4-FFF2-40B4-BE49-F238E27FC236}">
                    <a16:creationId xmlns:a16="http://schemas.microsoft.com/office/drawing/2014/main" id="{F55C5D66-4A23-44BE-91C1-3342E7DAF90B}"/>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正方形/長方形 175">
                <a:extLst>
                  <a:ext uri="{FF2B5EF4-FFF2-40B4-BE49-F238E27FC236}">
                    <a16:creationId xmlns:a16="http://schemas.microsoft.com/office/drawing/2014/main" id="{22243794-2E17-4185-B8F0-8AB543818F91}"/>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7" name="正方形/長方形 176">
                <a:extLst>
                  <a:ext uri="{FF2B5EF4-FFF2-40B4-BE49-F238E27FC236}">
                    <a16:creationId xmlns:a16="http://schemas.microsoft.com/office/drawing/2014/main" id="{18DB1B26-2240-4DEA-B7AF-0E822B870F91}"/>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8" name="正方形/長方形 177">
                <a:extLst>
                  <a:ext uri="{FF2B5EF4-FFF2-40B4-BE49-F238E27FC236}">
                    <a16:creationId xmlns:a16="http://schemas.microsoft.com/office/drawing/2014/main" id="{C42117BA-E62B-4AC7-9AE2-91F1B3D2CD87}"/>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9" name="正方形/長方形 178">
                <a:extLst>
                  <a:ext uri="{FF2B5EF4-FFF2-40B4-BE49-F238E27FC236}">
                    <a16:creationId xmlns:a16="http://schemas.microsoft.com/office/drawing/2014/main" id="{6C8304CA-371D-4B5B-982C-AF39EDB570F9}"/>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正方形/長方形 179">
                <a:extLst>
                  <a:ext uri="{FF2B5EF4-FFF2-40B4-BE49-F238E27FC236}">
                    <a16:creationId xmlns:a16="http://schemas.microsoft.com/office/drawing/2014/main" id="{854F79EF-5ADF-4B3E-9628-A30D4D6E25BE}"/>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正方形/長方形 180">
                <a:extLst>
                  <a:ext uri="{FF2B5EF4-FFF2-40B4-BE49-F238E27FC236}">
                    <a16:creationId xmlns:a16="http://schemas.microsoft.com/office/drawing/2014/main" id="{F07BBA9F-3D64-4804-86EF-7A19AC1AAB28}"/>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正方形/長方形 181">
                <a:extLst>
                  <a:ext uri="{FF2B5EF4-FFF2-40B4-BE49-F238E27FC236}">
                    <a16:creationId xmlns:a16="http://schemas.microsoft.com/office/drawing/2014/main" id="{CE32BA3E-DB8D-46A5-B3B7-37B0DD3E6C04}"/>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3" name="正方形/長方形 182">
                <a:extLst>
                  <a:ext uri="{FF2B5EF4-FFF2-40B4-BE49-F238E27FC236}">
                    <a16:creationId xmlns:a16="http://schemas.microsoft.com/office/drawing/2014/main" id="{129D52F2-854F-415F-89F6-E2E0BE006F3B}"/>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正方形/長方形 183">
                <a:extLst>
                  <a:ext uri="{FF2B5EF4-FFF2-40B4-BE49-F238E27FC236}">
                    <a16:creationId xmlns:a16="http://schemas.microsoft.com/office/drawing/2014/main" id="{CF5DCD6E-960C-495D-9091-D6FC8918A3B2}"/>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正方形/長方形 184">
                <a:extLst>
                  <a:ext uri="{FF2B5EF4-FFF2-40B4-BE49-F238E27FC236}">
                    <a16:creationId xmlns:a16="http://schemas.microsoft.com/office/drawing/2014/main" id="{D819A3FC-7D95-4D08-B50E-EB3AAB2DF15A}"/>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正方形/長方形 185">
                <a:extLst>
                  <a:ext uri="{FF2B5EF4-FFF2-40B4-BE49-F238E27FC236}">
                    <a16:creationId xmlns:a16="http://schemas.microsoft.com/office/drawing/2014/main" id="{B556E7D6-AA30-43FA-91DA-A6CFAB9135AF}"/>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正方形/長方形 186">
                <a:extLst>
                  <a:ext uri="{FF2B5EF4-FFF2-40B4-BE49-F238E27FC236}">
                    <a16:creationId xmlns:a16="http://schemas.microsoft.com/office/drawing/2014/main" id="{5FEA88A5-B3AD-479F-8A6B-8204AEF3B497}"/>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正方形/長方形 187">
                <a:extLst>
                  <a:ext uri="{FF2B5EF4-FFF2-40B4-BE49-F238E27FC236}">
                    <a16:creationId xmlns:a16="http://schemas.microsoft.com/office/drawing/2014/main" id="{4DF7CF87-114E-4342-97EE-5C5FE5E85F24}"/>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正方形/長方形 188">
                <a:extLst>
                  <a:ext uri="{FF2B5EF4-FFF2-40B4-BE49-F238E27FC236}">
                    <a16:creationId xmlns:a16="http://schemas.microsoft.com/office/drawing/2014/main" id="{83AC0D8B-8F34-4D79-B7A6-9D2F70CDE314}"/>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正方形/長方形 189">
                <a:extLst>
                  <a:ext uri="{FF2B5EF4-FFF2-40B4-BE49-F238E27FC236}">
                    <a16:creationId xmlns:a16="http://schemas.microsoft.com/office/drawing/2014/main" id="{EC874C4A-C58D-476F-B6B7-0F3861C19CC5}"/>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正方形/長方形 190">
                <a:extLst>
                  <a:ext uri="{FF2B5EF4-FFF2-40B4-BE49-F238E27FC236}">
                    <a16:creationId xmlns:a16="http://schemas.microsoft.com/office/drawing/2014/main" id="{9196C472-8F79-4C75-B173-6CC7C110C5AE}"/>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正方形/長方形 191">
                <a:extLst>
                  <a:ext uri="{FF2B5EF4-FFF2-40B4-BE49-F238E27FC236}">
                    <a16:creationId xmlns:a16="http://schemas.microsoft.com/office/drawing/2014/main" id="{B954D2D4-9DAB-4A15-AC64-A65C0468EFDD}"/>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正方形/長方形 192">
                <a:extLst>
                  <a:ext uri="{FF2B5EF4-FFF2-40B4-BE49-F238E27FC236}">
                    <a16:creationId xmlns:a16="http://schemas.microsoft.com/office/drawing/2014/main" id="{25C841B1-D178-4EE2-B594-7095B3F0AA05}"/>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4" name="正方形/長方形 193">
                <a:extLst>
                  <a:ext uri="{FF2B5EF4-FFF2-40B4-BE49-F238E27FC236}">
                    <a16:creationId xmlns:a16="http://schemas.microsoft.com/office/drawing/2014/main" id="{B6AEEE1A-C5C2-464C-A403-5CA5EB53AEA3}"/>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5" name="正方形/長方形 194">
                <a:extLst>
                  <a:ext uri="{FF2B5EF4-FFF2-40B4-BE49-F238E27FC236}">
                    <a16:creationId xmlns:a16="http://schemas.microsoft.com/office/drawing/2014/main" id="{4404875B-A3E9-4471-BAFB-B53B5D8F4E2C}"/>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spTree>
    <p:extLst>
      <p:ext uri="{BB962C8B-B14F-4D97-AF65-F5344CB8AC3E}">
        <p14:creationId xmlns:p14="http://schemas.microsoft.com/office/powerpoint/2010/main" val="10795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1D9E00D-CDFB-4D64-9D52-9CDA03AE0FE6}"/>
              </a:ext>
            </a:extLst>
          </p:cNvPr>
          <p:cNvPicPr>
            <a:picLocks noChangeAspect="1"/>
          </p:cNvPicPr>
          <p:nvPr/>
        </p:nvPicPr>
        <p:blipFill>
          <a:blip r:embed="rId2"/>
          <a:stretch>
            <a:fillRect/>
          </a:stretch>
        </p:blipFill>
        <p:spPr>
          <a:xfrm>
            <a:off x="9723707" y="4610305"/>
            <a:ext cx="2259221" cy="2171002"/>
          </a:xfrm>
          <a:prstGeom prst="rect">
            <a:avLst/>
          </a:prstGeom>
        </p:spPr>
      </p:pic>
      <p:sp>
        <p:nvSpPr>
          <p:cNvPr id="31" name="タイトル 1">
            <a:extLst>
              <a:ext uri="{FF2B5EF4-FFF2-40B4-BE49-F238E27FC236}">
                <a16:creationId xmlns:a16="http://schemas.microsoft.com/office/drawing/2014/main" id="{49764A5A-9DE2-49CB-8804-5BD7671A4CE2}"/>
              </a:ext>
            </a:extLst>
          </p:cNvPr>
          <p:cNvSpPr txBox="1">
            <a:spLocks/>
          </p:cNvSpPr>
          <p:nvPr/>
        </p:nvSpPr>
        <p:spPr>
          <a:xfrm>
            <a:off x="1582146" y="902657"/>
            <a:ext cx="8723556" cy="5330242"/>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defTabSz="457200">
              <a:lnSpc>
                <a:spcPct val="150000"/>
              </a:lnSpc>
            </a:pPr>
            <a:r>
              <a:rPr lang="en-US" altLang="ja-JP" sz="3600" dirty="0">
                <a:latin typeface="UD デジタル 教科書体 NP-R" panose="02020400000000000000" pitchFamily="18" charset="-128"/>
                <a:ea typeface="UD デジタル 教科書体 NP-R" panose="02020400000000000000" pitchFamily="18" charset="-128"/>
                <a:cs typeface="+mn-cs"/>
              </a:rPr>
              <a:t>1,</a:t>
            </a:r>
            <a:r>
              <a:rPr lang="ja-JP" altLang="ja-JP" sz="3600" dirty="0">
                <a:latin typeface="UD デジタル 教科書体 NP-R" panose="02020400000000000000" pitchFamily="18" charset="-128"/>
                <a:ea typeface="UD デジタル 教科書体 NP-R" panose="02020400000000000000" pitchFamily="18" charset="-128"/>
                <a:cs typeface="+mn-cs"/>
              </a:rPr>
              <a:t>「かなえたい未来」に共感し、以下の</a:t>
            </a:r>
            <a:endParaRPr lang="en-US" altLang="ja-JP" sz="3600" dirty="0">
              <a:latin typeface="UD デジタル 教科書体 NP-R" panose="02020400000000000000" pitchFamily="18" charset="-128"/>
              <a:ea typeface="UD デジタル 教科書体 NP-R" panose="02020400000000000000" pitchFamily="18" charset="-128"/>
              <a:cs typeface="+mn-cs"/>
            </a:endParaRPr>
          </a:p>
          <a:p>
            <a:pPr defTabSz="457200">
              <a:lnSpc>
                <a:spcPct val="150000"/>
              </a:lnSpc>
            </a:pPr>
            <a:r>
              <a:rPr lang="en-US" altLang="ja-JP" sz="3600" dirty="0">
                <a:latin typeface="UD デジタル 教科書体 NP-R" panose="02020400000000000000" pitchFamily="18" charset="-128"/>
                <a:ea typeface="UD デジタル 教科書体 NP-R" panose="02020400000000000000" pitchFamily="18" charset="-128"/>
                <a:cs typeface="+mn-cs"/>
              </a:rPr>
              <a:t>    </a:t>
            </a:r>
            <a:r>
              <a:rPr lang="ja-JP" altLang="ja-JP" sz="3600" dirty="0">
                <a:latin typeface="UD デジタル 教科書体 NP-R" panose="02020400000000000000" pitchFamily="18" charset="-128"/>
                <a:ea typeface="UD デジタル 教科書体 NP-R" panose="02020400000000000000" pitchFamily="18" charset="-128"/>
                <a:cs typeface="+mn-cs"/>
              </a:rPr>
              <a:t>行動をします。</a:t>
            </a:r>
            <a:endParaRPr lang="en-US" altLang="ja-JP" sz="3600" dirty="0">
              <a:latin typeface="UD デジタル 教科書体 NP-R" panose="02020400000000000000" pitchFamily="18" charset="-128"/>
              <a:ea typeface="UD デジタル 教科書体 NP-R" panose="02020400000000000000" pitchFamily="18" charset="-128"/>
              <a:cs typeface="+mn-cs"/>
            </a:endParaRPr>
          </a:p>
          <a:p>
            <a:pPr defTabSz="457200">
              <a:lnSpc>
                <a:spcPct val="150000"/>
              </a:lnSpc>
            </a:pPr>
            <a:r>
              <a:rPr lang="en-US" altLang="ja-JP" sz="3600" dirty="0">
                <a:latin typeface="UD デジタル 教科書体 NP-R" panose="02020400000000000000" pitchFamily="18" charset="-128"/>
                <a:ea typeface="UD デジタル 教科書体 NP-R" panose="02020400000000000000" pitchFamily="18" charset="-128"/>
                <a:cs typeface="+mn-cs"/>
              </a:rPr>
              <a:t>2, </a:t>
            </a:r>
            <a:r>
              <a:rPr lang="ja-JP" altLang="ja-JP" sz="3600" dirty="0">
                <a:latin typeface="UD デジタル 教科書体 NP-R" panose="02020400000000000000" pitchFamily="18" charset="-128"/>
                <a:ea typeface="UD デジタル 教科書体 NP-R" panose="02020400000000000000" pitchFamily="18" charset="-128"/>
                <a:cs typeface="+mn-cs"/>
              </a:rPr>
              <a:t>私たちは、</a:t>
            </a:r>
            <a:r>
              <a:rPr lang="ja-JP" altLang="en-US" sz="3600" dirty="0">
                <a:latin typeface="UD デジタル 教科書体 NP-R" panose="02020400000000000000" pitchFamily="18" charset="-128"/>
                <a:ea typeface="UD デジタル 教科書体 NP-R" panose="02020400000000000000" pitchFamily="18" charset="-128"/>
                <a:cs typeface="+mn-cs"/>
              </a:rPr>
              <a:t>農林水産業・食品産業の </a:t>
            </a:r>
            <a:endParaRPr lang="en-US" altLang="ja-JP" sz="3600" dirty="0">
              <a:latin typeface="UD デジタル 教科書体 NP-R" panose="02020400000000000000" pitchFamily="18" charset="-128"/>
              <a:ea typeface="UD デジタル 教科書体 NP-R" panose="02020400000000000000" pitchFamily="18" charset="-128"/>
              <a:cs typeface="+mn-cs"/>
            </a:endParaRPr>
          </a:p>
          <a:p>
            <a:pPr defTabSz="457200">
              <a:lnSpc>
                <a:spcPct val="150000"/>
              </a:lnSpc>
            </a:pPr>
            <a:r>
              <a:rPr lang="en-US" altLang="ja-JP" sz="3600" dirty="0">
                <a:latin typeface="UD デジタル 教科書体 NP-R" panose="02020400000000000000" pitchFamily="18" charset="-128"/>
                <a:ea typeface="UD デジタル 教科書体 NP-R" panose="02020400000000000000" pitchFamily="18" charset="-128"/>
                <a:cs typeface="+mn-cs"/>
              </a:rPr>
              <a:t>    </a:t>
            </a:r>
            <a:r>
              <a:rPr lang="ja-JP" altLang="en-US" sz="3600" dirty="0">
                <a:latin typeface="UD デジタル 教科書体 NP-R" panose="02020400000000000000" pitchFamily="18" charset="-128"/>
                <a:ea typeface="UD デジタル 教科書体 NP-R" panose="02020400000000000000" pitchFamily="18" charset="-128"/>
                <a:cs typeface="+mn-cs"/>
              </a:rPr>
              <a:t>成長が環境も経済も向上させる、</a:t>
            </a:r>
            <a:endParaRPr lang="en-US" altLang="ja-JP" sz="3600" dirty="0">
              <a:latin typeface="UD デジタル 教科書体 NP-R" panose="02020400000000000000" pitchFamily="18" charset="-128"/>
              <a:ea typeface="UD デジタル 教科書体 NP-R" panose="02020400000000000000" pitchFamily="18" charset="-128"/>
              <a:cs typeface="+mn-cs"/>
            </a:endParaRPr>
          </a:p>
          <a:p>
            <a:pPr defTabSz="457200">
              <a:lnSpc>
                <a:spcPct val="150000"/>
              </a:lnSpc>
            </a:pPr>
            <a:r>
              <a:rPr lang="ja-JP" altLang="en-US" sz="3600" dirty="0">
                <a:latin typeface="UD デジタル 教科書体 NP-R" panose="02020400000000000000" pitchFamily="18" charset="-128"/>
                <a:ea typeface="UD デジタル 教科書体 NP-R" panose="02020400000000000000" pitchFamily="18" charset="-128"/>
                <a:cs typeface="+mn-cs"/>
              </a:rPr>
              <a:t>    環境創造型産業への進化を目指します。</a:t>
            </a:r>
            <a:endParaRPr lang="en-US" altLang="ja-JP" sz="3600" dirty="0">
              <a:latin typeface="UD デジタル 教科書体 NP-R" panose="02020400000000000000" pitchFamily="18" charset="-128"/>
              <a:ea typeface="UD デジタル 教科書体 NP-R" panose="02020400000000000000" pitchFamily="18" charset="-128"/>
            </a:endParaRPr>
          </a:p>
          <a:p>
            <a:pPr defTabSz="457200">
              <a:lnSpc>
                <a:spcPct val="150000"/>
              </a:lnSpc>
            </a:pPr>
            <a:r>
              <a:rPr lang="ja-JP" altLang="en-US" sz="3600">
                <a:latin typeface="UD デジタル 教科書体 NP-R"/>
                <a:ea typeface="UD デジタル 教科書体 NP-R"/>
                <a:cs typeface="+mn-cs"/>
              </a:rPr>
              <a:t>               農林水産省地球環境対策室</a:t>
            </a:r>
            <a:br>
              <a:rPr lang="ja-JP" altLang="ja-JP" sz="1200" dirty="0">
                <a:latin typeface="UD デジタル 教科書体 NP-R" panose="02020400000000000000" pitchFamily="18" charset="-128"/>
                <a:ea typeface="UD デジタル 教科書体 NP-R" panose="02020400000000000000" pitchFamily="18" charset="-128"/>
                <a:cs typeface="+mn-cs"/>
              </a:rPr>
            </a:br>
            <a:endParaRPr lang="ja-JP" altLang="en-US" sz="1200" dirty="0">
              <a:latin typeface="UD デジタル 教科書体 NP-R" panose="02020400000000000000" pitchFamily="18" charset="-128"/>
              <a:ea typeface="UD デジタル 教科書体 NP-R" panose="02020400000000000000" pitchFamily="18" charset="-128"/>
              <a:cs typeface="+mn-cs"/>
            </a:endParaRPr>
          </a:p>
        </p:txBody>
      </p:sp>
      <p:pic>
        <p:nvPicPr>
          <p:cNvPr id="4" name="図 3">
            <a:extLst>
              <a:ext uri="{FF2B5EF4-FFF2-40B4-BE49-F238E27FC236}">
                <a16:creationId xmlns:a16="http://schemas.microsoft.com/office/drawing/2014/main" id="{47B6F3DB-54DF-4286-99D9-79F24BBB1D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276" y="814427"/>
            <a:ext cx="1272596" cy="1272596"/>
          </a:xfrm>
          <a:prstGeom prst="rect">
            <a:avLst/>
          </a:prstGeom>
        </p:spPr>
      </p:pic>
      <p:pic>
        <p:nvPicPr>
          <p:cNvPr id="6" name="図 5">
            <a:extLst>
              <a:ext uri="{FF2B5EF4-FFF2-40B4-BE49-F238E27FC236}">
                <a16:creationId xmlns:a16="http://schemas.microsoft.com/office/drawing/2014/main" id="{833FEF7C-9EAB-44F5-9519-9ACF061806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276" y="2087023"/>
            <a:ext cx="1272596" cy="1272596"/>
          </a:xfrm>
          <a:prstGeom prst="rect">
            <a:avLst/>
          </a:prstGeom>
        </p:spPr>
      </p:pic>
      <p:sp>
        <p:nvSpPr>
          <p:cNvPr id="11" name="タイトル 1">
            <a:extLst>
              <a:ext uri="{FF2B5EF4-FFF2-40B4-BE49-F238E27FC236}">
                <a16:creationId xmlns:a16="http://schemas.microsoft.com/office/drawing/2014/main" id="{D6D1209C-351E-48E4-B464-15B28A65B6E6}"/>
              </a:ext>
            </a:extLst>
          </p:cNvPr>
          <p:cNvSpPr txBox="1">
            <a:spLocks/>
          </p:cNvSpPr>
          <p:nvPr/>
        </p:nvSpPr>
        <p:spPr>
          <a:xfrm>
            <a:off x="325276" y="230809"/>
            <a:ext cx="7236310" cy="486287"/>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sz="2800" dirty="0"/>
              <a:t>記載例</a:t>
            </a:r>
            <a:endParaRPr lang="en-US" altLang="ja-JP" sz="2800" dirty="0"/>
          </a:p>
        </p:txBody>
      </p:sp>
      <p:sp>
        <p:nvSpPr>
          <p:cNvPr id="15" name="タイトル 1">
            <a:extLst>
              <a:ext uri="{FF2B5EF4-FFF2-40B4-BE49-F238E27FC236}">
                <a16:creationId xmlns:a16="http://schemas.microsoft.com/office/drawing/2014/main" id="{C7C9F24A-32A1-4DA5-922C-CFDA7A2785AA}"/>
              </a:ext>
            </a:extLst>
          </p:cNvPr>
          <p:cNvSpPr txBox="1">
            <a:spLocks/>
          </p:cNvSpPr>
          <p:nvPr/>
        </p:nvSpPr>
        <p:spPr>
          <a:xfrm>
            <a:off x="3652141" y="6094987"/>
            <a:ext cx="6674695" cy="483209"/>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a:solidFill>
                  <a:schemeClr val="tx1"/>
                </a:solidFill>
                <a:latin typeface="UD デジタル 教科書体 NP-R"/>
                <a:ea typeface="UD デジタル 教科書体 NP-R"/>
              </a:rPr>
              <a:t>連絡先：大臣官房環境バイオマス政策課地球環境対策室　あふの環事務局</a:t>
            </a:r>
            <a:endParaRPr lang="en-US" altLang="ja-JP">
              <a:solidFill>
                <a:schemeClr val="tx1"/>
              </a:solidFill>
              <a:latin typeface="UD デジタル 教科書体 NP-R"/>
              <a:ea typeface="UD デジタル 教科書体 NP-R"/>
            </a:endParaRPr>
          </a:p>
          <a:p>
            <a:r>
              <a:rPr lang="en-US" altLang="ja-JP" dirty="0">
                <a:solidFill>
                  <a:schemeClr val="tx1"/>
                </a:solidFill>
                <a:latin typeface="UD デジタル 教科書体 NP-R"/>
                <a:ea typeface="UD デジタル 教科書体 NP-R"/>
              </a:rPr>
              <a:t>TEL : 03-6744-2016  E-mail :</a:t>
            </a:r>
            <a:r>
              <a:rPr lang="ja-JP" altLang="en-US" dirty="0">
                <a:solidFill>
                  <a:schemeClr val="tx1"/>
                </a:solidFill>
                <a:latin typeface="UD デジタル 教科書体 NP-R"/>
                <a:ea typeface="UD デジタル 教科書体 NP-R"/>
              </a:rPr>
              <a:t> </a:t>
            </a:r>
            <a:r>
              <a:rPr lang="en-US" altLang="ja-JP" dirty="0">
                <a:solidFill>
                  <a:schemeClr val="tx1"/>
                </a:solidFill>
                <a:latin typeface="UD デジタル 教科書体 NP-R"/>
                <a:ea typeface="UD デジタル 教科書体 NP-R"/>
              </a:rPr>
              <a:t>SCAFFF@maff.go.jp</a:t>
            </a:r>
          </a:p>
        </p:txBody>
      </p:sp>
      <p:sp>
        <p:nvSpPr>
          <p:cNvPr id="16" name="タイトル 1">
            <a:extLst>
              <a:ext uri="{FF2B5EF4-FFF2-40B4-BE49-F238E27FC236}">
                <a16:creationId xmlns:a16="http://schemas.microsoft.com/office/drawing/2014/main" id="{D53A4256-0841-4B9D-9A94-4AC6635C4015}"/>
              </a:ext>
            </a:extLst>
          </p:cNvPr>
          <p:cNvSpPr txBox="1">
            <a:spLocks/>
          </p:cNvSpPr>
          <p:nvPr/>
        </p:nvSpPr>
        <p:spPr>
          <a:xfrm>
            <a:off x="2652422" y="900998"/>
            <a:ext cx="2760737" cy="373692"/>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sz="2000" dirty="0">
                <a:solidFill>
                  <a:schemeClr val="tx1"/>
                </a:solidFill>
              </a:rPr>
              <a:t>サ ス テ ナ ブ ル な</a:t>
            </a:r>
            <a:endParaRPr lang="en-US" altLang="ja-JP" sz="2000" dirty="0">
              <a:solidFill>
                <a:schemeClr val="tx1"/>
              </a:solidFill>
            </a:endParaRPr>
          </a:p>
        </p:txBody>
      </p:sp>
      <p:grpSp>
        <p:nvGrpSpPr>
          <p:cNvPr id="9" name="グループ化 8">
            <a:extLst>
              <a:ext uri="{FF2B5EF4-FFF2-40B4-BE49-F238E27FC236}">
                <a16:creationId xmlns:a16="http://schemas.microsoft.com/office/drawing/2014/main" id="{8FC3C44C-E1AF-44F0-A557-2A5CF27DF2BC}"/>
              </a:ext>
            </a:extLst>
          </p:cNvPr>
          <p:cNvGrpSpPr/>
          <p:nvPr/>
        </p:nvGrpSpPr>
        <p:grpSpPr>
          <a:xfrm>
            <a:off x="-503" y="-5969"/>
            <a:ext cx="12201795" cy="6881551"/>
            <a:chOff x="-503" y="-5969"/>
            <a:chExt cx="12201795" cy="6881551"/>
          </a:xfrm>
        </p:grpSpPr>
        <p:grpSp>
          <p:nvGrpSpPr>
            <p:cNvPr id="12" name="グループ化 11">
              <a:extLst>
                <a:ext uri="{FF2B5EF4-FFF2-40B4-BE49-F238E27FC236}">
                  <a16:creationId xmlns:a16="http://schemas.microsoft.com/office/drawing/2014/main" id="{44435A9A-6E06-4A1F-AAFA-7A801F2F5213}"/>
                </a:ext>
              </a:extLst>
            </p:cNvPr>
            <p:cNvGrpSpPr/>
            <p:nvPr/>
          </p:nvGrpSpPr>
          <p:grpSpPr>
            <a:xfrm flipH="1">
              <a:off x="218418" y="-5969"/>
              <a:ext cx="11757288" cy="120269"/>
              <a:chOff x="-168812" y="-112554"/>
              <a:chExt cx="13850966" cy="872209"/>
            </a:xfrm>
          </p:grpSpPr>
          <p:sp>
            <p:nvSpPr>
              <p:cNvPr id="121" name="正方形/長方形 120">
                <a:extLst>
                  <a:ext uri="{FF2B5EF4-FFF2-40B4-BE49-F238E27FC236}">
                    <a16:creationId xmlns:a16="http://schemas.microsoft.com/office/drawing/2014/main" id="{040FF751-C13A-44C0-B4B8-191208AD0136}"/>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正方形/長方形 121">
                <a:extLst>
                  <a:ext uri="{FF2B5EF4-FFF2-40B4-BE49-F238E27FC236}">
                    <a16:creationId xmlns:a16="http://schemas.microsoft.com/office/drawing/2014/main" id="{F5CF067B-DFEC-49CF-8D1E-CA90377B23DE}"/>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正方形/長方形 122">
                <a:extLst>
                  <a:ext uri="{FF2B5EF4-FFF2-40B4-BE49-F238E27FC236}">
                    <a16:creationId xmlns:a16="http://schemas.microsoft.com/office/drawing/2014/main" id="{42B072A3-539A-4E04-B982-51911A8516D1}"/>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正方形/長方形 123">
                <a:extLst>
                  <a:ext uri="{FF2B5EF4-FFF2-40B4-BE49-F238E27FC236}">
                    <a16:creationId xmlns:a16="http://schemas.microsoft.com/office/drawing/2014/main" id="{C4EF5923-5598-4186-B792-AA5548811AF4}"/>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正方形/長方形 124">
                <a:extLst>
                  <a:ext uri="{FF2B5EF4-FFF2-40B4-BE49-F238E27FC236}">
                    <a16:creationId xmlns:a16="http://schemas.microsoft.com/office/drawing/2014/main" id="{8359B116-BF73-4F27-AC53-FC1983FACE6E}"/>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正方形/長方形 125">
                <a:extLst>
                  <a:ext uri="{FF2B5EF4-FFF2-40B4-BE49-F238E27FC236}">
                    <a16:creationId xmlns:a16="http://schemas.microsoft.com/office/drawing/2014/main" id="{2868126E-29EC-4FC2-B741-F7FDA932C100}"/>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 name="正方形/長方形 126">
                <a:extLst>
                  <a:ext uri="{FF2B5EF4-FFF2-40B4-BE49-F238E27FC236}">
                    <a16:creationId xmlns:a16="http://schemas.microsoft.com/office/drawing/2014/main" id="{596CB267-FE99-4700-9F09-7EF796F69259}"/>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正方形/長方形 127">
                <a:extLst>
                  <a:ext uri="{FF2B5EF4-FFF2-40B4-BE49-F238E27FC236}">
                    <a16:creationId xmlns:a16="http://schemas.microsoft.com/office/drawing/2014/main" id="{750BD490-5C03-4943-813A-FB90DCEE4547}"/>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正方形/長方形 128">
                <a:extLst>
                  <a:ext uri="{FF2B5EF4-FFF2-40B4-BE49-F238E27FC236}">
                    <a16:creationId xmlns:a16="http://schemas.microsoft.com/office/drawing/2014/main" id="{DB22D4BD-2AF1-44B9-86BC-B9CAA3CFCDC0}"/>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 name="正方形/長方形 129">
                <a:extLst>
                  <a:ext uri="{FF2B5EF4-FFF2-40B4-BE49-F238E27FC236}">
                    <a16:creationId xmlns:a16="http://schemas.microsoft.com/office/drawing/2014/main" id="{5B27C9BD-FC62-4016-8E88-726DCCB01D98}"/>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正方形/長方形 130">
                <a:extLst>
                  <a:ext uri="{FF2B5EF4-FFF2-40B4-BE49-F238E27FC236}">
                    <a16:creationId xmlns:a16="http://schemas.microsoft.com/office/drawing/2014/main" id="{7DC3A4DF-4550-412A-A225-8E6B992AD2B5}"/>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正方形/長方形 131">
                <a:extLst>
                  <a:ext uri="{FF2B5EF4-FFF2-40B4-BE49-F238E27FC236}">
                    <a16:creationId xmlns:a16="http://schemas.microsoft.com/office/drawing/2014/main" id="{268D970D-81CC-475C-B3F2-25C46E694FBA}"/>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正方形/長方形 132">
                <a:extLst>
                  <a:ext uri="{FF2B5EF4-FFF2-40B4-BE49-F238E27FC236}">
                    <a16:creationId xmlns:a16="http://schemas.microsoft.com/office/drawing/2014/main" id="{BD16CE36-F803-4C2C-98F7-34AAD62D9C4F}"/>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510425EF-623B-4F4E-BC13-C259C65AF4C6}"/>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77A053BD-AA9C-4DE2-BF0A-1EA5714CC711}"/>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6" name="正方形/長方形 135">
                <a:extLst>
                  <a:ext uri="{FF2B5EF4-FFF2-40B4-BE49-F238E27FC236}">
                    <a16:creationId xmlns:a16="http://schemas.microsoft.com/office/drawing/2014/main" id="{66B71A87-CF48-4EC3-BEB7-470008B11BBD}"/>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7" name="正方形/長方形 136">
                <a:extLst>
                  <a:ext uri="{FF2B5EF4-FFF2-40B4-BE49-F238E27FC236}">
                    <a16:creationId xmlns:a16="http://schemas.microsoft.com/office/drawing/2014/main" id="{343DE37C-4A95-403A-B552-CCDE9F913FF6}"/>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8" name="正方形/長方形 137">
                <a:extLst>
                  <a:ext uri="{FF2B5EF4-FFF2-40B4-BE49-F238E27FC236}">
                    <a16:creationId xmlns:a16="http://schemas.microsoft.com/office/drawing/2014/main" id="{D9E64BB9-7E7F-45C3-957B-A956D3587456}"/>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正方形/長方形 138">
                <a:extLst>
                  <a:ext uri="{FF2B5EF4-FFF2-40B4-BE49-F238E27FC236}">
                    <a16:creationId xmlns:a16="http://schemas.microsoft.com/office/drawing/2014/main" id="{0A1A1D29-9B62-4D03-B3EB-9F8BB6885840}"/>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正方形/長方形 139">
                <a:extLst>
                  <a:ext uri="{FF2B5EF4-FFF2-40B4-BE49-F238E27FC236}">
                    <a16:creationId xmlns:a16="http://schemas.microsoft.com/office/drawing/2014/main" id="{7B44962C-C780-4160-8D8B-9662872FCC7F}"/>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正方形/長方形 140">
                <a:extLst>
                  <a:ext uri="{FF2B5EF4-FFF2-40B4-BE49-F238E27FC236}">
                    <a16:creationId xmlns:a16="http://schemas.microsoft.com/office/drawing/2014/main" id="{717E36D7-84AB-46FC-A2E5-6975B6D548D6}"/>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a:extLst>
                  <a:ext uri="{FF2B5EF4-FFF2-40B4-BE49-F238E27FC236}">
                    <a16:creationId xmlns:a16="http://schemas.microsoft.com/office/drawing/2014/main" id="{284B7FD6-4641-4E96-A20A-19BA6AF4B14C}"/>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正方形/長方形 142">
                <a:extLst>
                  <a:ext uri="{FF2B5EF4-FFF2-40B4-BE49-F238E27FC236}">
                    <a16:creationId xmlns:a16="http://schemas.microsoft.com/office/drawing/2014/main" id="{C72C4DB1-2453-4378-A68B-0B7A802FF334}"/>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正方形/長方形 143">
                <a:extLst>
                  <a:ext uri="{FF2B5EF4-FFF2-40B4-BE49-F238E27FC236}">
                    <a16:creationId xmlns:a16="http://schemas.microsoft.com/office/drawing/2014/main" id="{08279A32-D3E2-4050-A2E7-3E498C9065A0}"/>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正方形/長方形 144">
                <a:extLst>
                  <a:ext uri="{FF2B5EF4-FFF2-40B4-BE49-F238E27FC236}">
                    <a16:creationId xmlns:a16="http://schemas.microsoft.com/office/drawing/2014/main" id="{DDF4687D-2954-4AAD-AB35-6CEB957152DD}"/>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正方形/長方形 145">
                <a:extLst>
                  <a:ext uri="{FF2B5EF4-FFF2-40B4-BE49-F238E27FC236}">
                    <a16:creationId xmlns:a16="http://schemas.microsoft.com/office/drawing/2014/main" id="{03839E2F-1014-4917-8FC3-5E0DE1106CEC}"/>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正方形/長方形 146">
                <a:extLst>
                  <a:ext uri="{FF2B5EF4-FFF2-40B4-BE49-F238E27FC236}">
                    <a16:creationId xmlns:a16="http://schemas.microsoft.com/office/drawing/2014/main" id="{0AB4F750-69A8-4C4D-B512-DB35E67051CA}"/>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正方形/長方形 147">
                <a:extLst>
                  <a:ext uri="{FF2B5EF4-FFF2-40B4-BE49-F238E27FC236}">
                    <a16:creationId xmlns:a16="http://schemas.microsoft.com/office/drawing/2014/main" id="{42F50C5A-F68F-4E0D-8383-8817EEBCA8E3}"/>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正方形/長方形 148">
                <a:extLst>
                  <a:ext uri="{FF2B5EF4-FFF2-40B4-BE49-F238E27FC236}">
                    <a16:creationId xmlns:a16="http://schemas.microsoft.com/office/drawing/2014/main" id="{27CE0959-79E5-4D8D-B114-E98687047A75}"/>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正方形/長方形 149">
                <a:extLst>
                  <a:ext uri="{FF2B5EF4-FFF2-40B4-BE49-F238E27FC236}">
                    <a16:creationId xmlns:a16="http://schemas.microsoft.com/office/drawing/2014/main" id="{FC08C8DB-9FBC-45AE-B148-480EB8948BC7}"/>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正方形/長方形 150">
                <a:extLst>
                  <a:ext uri="{FF2B5EF4-FFF2-40B4-BE49-F238E27FC236}">
                    <a16:creationId xmlns:a16="http://schemas.microsoft.com/office/drawing/2014/main" id="{4F1220B8-D2C7-43F7-885A-933843B3F57C}"/>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正方形/長方形 151">
                <a:extLst>
                  <a:ext uri="{FF2B5EF4-FFF2-40B4-BE49-F238E27FC236}">
                    <a16:creationId xmlns:a16="http://schemas.microsoft.com/office/drawing/2014/main" id="{E1A242EC-8BDE-41E2-83BB-FA4E7BA796D0}"/>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3" name="正方形/長方形 152">
                <a:extLst>
                  <a:ext uri="{FF2B5EF4-FFF2-40B4-BE49-F238E27FC236}">
                    <a16:creationId xmlns:a16="http://schemas.microsoft.com/office/drawing/2014/main" id="{0B2A46EC-D137-4512-BA70-D729F1E727CE}"/>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4" name="正方形/長方形 153">
                <a:extLst>
                  <a:ext uri="{FF2B5EF4-FFF2-40B4-BE49-F238E27FC236}">
                    <a16:creationId xmlns:a16="http://schemas.microsoft.com/office/drawing/2014/main" id="{121FAF60-3010-4D69-A2F6-93757937DDA6}"/>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3" name="グループ化 12">
              <a:extLst>
                <a:ext uri="{FF2B5EF4-FFF2-40B4-BE49-F238E27FC236}">
                  <a16:creationId xmlns:a16="http://schemas.microsoft.com/office/drawing/2014/main" id="{22BE1AA0-BCD5-45AF-9107-82A5BD4BD000}"/>
                </a:ext>
              </a:extLst>
            </p:cNvPr>
            <p:cNvGrpSpPr/>
            <p:nvPr/>
          </p:nvGrpSpPr>
          <p:grpSpPr>
            <a:xfrm>
              <a:off x="218419" y="6755313"/>
              <a:ext cx="11757288" cy="120269"/>
              <a:chOff x="-168812" y="-112554"/>
              <a:chExt cx="13850966" cy="872209"/>
            </a:xfrm>
          </p:grpSpPr>
          <p:sp>
            <p:nvSpPr>
              <p:cNvPr id="87" name="正方形/長方形 86">
                <a:extLst>
                  <a:ext uri="{FF2B5EF4-FFF2-40B4-BE49-F238E27FC236}">
                    <a16:creationId xmlns:a16="http://schemas.microsoft.com/office/drawing/2014/main" id="{CEF85446-3AC3-41B3-B372-DFA9D51C46AC}"/>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38D449F1-7C1E-4096-B430-17A9D83D7E01}"/>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135A9A4-30A7-4928-B816-606C7C600AC0}"/>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77878242-2A56-46A0-B13E-07944F083FA2}"/>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1CD1D71A-5944-40A2-9C0B-E5298DED30CE}"/>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210F2465-BF54-45F4-ACF0-766709E1AD31}"/>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916EB490-8142-4DD1-8E58-1A2EBBC9A347}"/>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ABD6AEDB-429B-4DAA-A09E-E8D1BBB28D29}"/>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a:extLst>
                  <a:ext uri="{FF2B5EF4-FFF2-40B4-BE49-F238E27FC236}">
                    <a16:creationId xmlns:a16="http://schemas.microsoft.com/office/drawing/2014/main" id="{A03A6B6E-E96E-4331-A4FF-156C64A97ACD}"/>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DDCF6CEB-2855-4176-9F5F-9C69F0498D24}"/>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4F170F36-91B4-424D-B385-397431AC33B4}"/>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CC649727-417E-4BEE-A96A-8CF99515EFC9}"/>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D8CC7763-EECF-4BBB-B3F3-5314DBFCAC6F}"/>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2EA05DAE-8AC7-41EA-8346-C31287C6993F}"/>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正方形/長方形 100">
                <a:extLst>
                  <a:ext uri="{FF2B5EF4-FFF2-40B4-BE49-F238E27FC236}">
                    <a16:creationId xmlns:a16="http://schemas.microsoft.com/office/drawing/2014/main" id="{AEF3414C-4E6B-45D2-8FDA-9997CE54CB29}"/>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2" name="正方形/長方形 101">
                <a:extLst>
                  <a:ext uri="{FF2B5EF4-FFF2-40B4-BE49-F238E27FC236}">
                    <a16:creationId xmlns:a16="http://schemas.microsoft.com/office/drawing/2014/main" id="{2C010363-2219-47F3-A848-35C09C4B3758}"/>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3" name="正方形/長方形 102">
                <a:extLst>
                  <a:ext uri="{FF2B5EF4-FFF2-40B4-BE49-F238E27FC236}">
                    <a16:creationId xmlns:a16="http://schemas.microsoft.com/office/drawing/2014/main" id="{7B49E90B-27A4-4B2C-B604-BC6B0186E305}"/>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4" name="正方形/長方形 103">
                <a:extLst>
                  <a:ext uri="{FF2B5EF4-FFF2-40B4-BE49-F238E27FC236}">
                    <a16:creationId xmlns:a16="http://schemas.microsoft.com/office/drawing/2014/main" id="{C557626C-3353-43D8-B93E-D86C2560EE85}"/>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正方形/長方形 104">
                <a:extLst>
                  <a:ext uri="{FF2B5EF4-FFF2-40B4-BE49-F238E27FC236}">
                    <a16:creationId xmlns:a16="http://schemas.microsoft.com/office/drawing/2014/main" id="{74E37837-3F2D-4364-97A3-322B731A66DA}"/>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正方形/長方形 105">
                <a:extLst>
                  <a:ext uri="{FF2B5EF4-FFF2-40B4-BE49-F238E27FC236}">
                    <a16:creationId xmlns:a16="http://schemas.microsoft.com/office/drawing/2014/main" id="{4D644089-B967-43F0-AE3D-59C572358809}"/>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正方形/長方形 106">
                <a:extLst>
                  <a:ext uri="{FF2B5EF4-FFF2-40B4-BE49-F238E27FC236}">
                    <a16:creationId xmlns:a16="http://schemas.microsoft.com/office/drawing/2014/main" id="{E5FC641C-6953-4DD3-A747-A15BB4D04233}"/>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正方形/長方形 107">
                <a:extLst>
                  <a:ext uri="{FF2B5EF4-FFF2-40B4-BE49-F238E27FC236}">
                    <a16:creationId xmlns:a16="http://schemas.microsoft.com/office/drawing/2014/main" id="{4935DEB0-0632-4A2C-9FEF-31D0592C3BE8}"/>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正方形/長方形 108">
                <a:extLst>
                  <a:ext uri="{FF2B5EF4-FFF2-40B4-BE49-F238E27FC236}">
                    <a16:creationId xmlns:a16="http://schemas.microsoft.com/office/drawing/2014/main" id="{5F54ACBE-40D4-4C3D-8690-8A76D2DBA60C}"/>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正方形/長方形 109">
                <a:extLst>
                  <a:ext uri="{FF2B5EF4-FFF2-40B4-BE49-F238E27FC236}">
                    <a16:creationId xmlns:a16="http://schemas.microsoft.com/office/drawing/2014/main" id="{904031F0-149B-4887-9B7D-286A09F8E975}"/>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正方形/長方形 110">
                <a:extLst>
                  <a:ext uri="{FF2B5EF4-FFF2-40B4-BE49-F238E27FC236}">
                    <a16:creationId xmlns:a16="http://schemas.microsoft.com/office/drawing/2014/main" id="{40E1908A-F9C4-4E9E-8332-15471E7F1C9A}"/>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正方形/長方形 111">
                <a:extLst>
                  <a:ext uri="{FF2B5EF4-FFF2-40B4-BE49-F238E27FC236}">
                    <a16:creationId xmlns:a16="http://schemas.microsoft.com/office/drawing/2014/main" id="{261A8119-1D90-4449-BEAA-9905781799C3}"/>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正方形/長方形 112">
                <a:extLst>
                  <a:ext uri="{FF2B5EF4-FFF2-40B4-BE49-F238E27FC236}">
                    <a16:creationId xmlns:a16="http://schemas.microsoft.com/office/drawing/2014/main" id="{93EDB7B3-64EE-4D3E-9ED0-2FBB1F807BE5}"/>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正方形/長方形 113">
                <a:extLst>
                  <a:ext uri="{FF2B5EF4-FFF2-40B4-BE49-F238E27FC236}">
                    <a16:creationId xmlns:a16="http://schemas.microsoft.com/office/drawing/2014/main" id="{4FCBFF9B-AC5F-40A0-8AC6-AFC01B12A4F3}"/>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8A03EAA7-0C94-40DA-80FD-FCFD38251A87}"/>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3C89DC95-C3B4-406A-8C0C-817BEE9DAE57}"/>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正方形/長方形 116">
                <a:extLst>
                  <a:ext uri="{FF2B5EF4-FFF2-40B4-BE49-F238E27FC236}">
                    <a16:creationId xmlns:a16="http://schemas.microsoft.com/office/drawing/2014/main" id="{207F0CBC-237C-46D2-817E-4223EB9C15B6}"/>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正方形/長方形 117">
                <a:extLst>
                  <a:ext uri="{FF2B5EF4-FFF2-40B4-BE49-F238E27FC236}">
                    <a16:creationId xmlns:a16="http://schemas.microsoft.com/office/drawing/2014/main" id="{1B63EA52-68E6-4DF9-A884-EA3C3B8D053E}"/>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9" name="正方形/長方形 118">
                <a:extLst>
                  <a:ext uri="{FF2B5EF4-FFF2-40B4-BE49-F238E27FC236}">
                    <a16:creationId xmlns:a16="http://schemas.microsoft.com/office/drawing/2014/main" id="{24B0A895-2311-4401-B8E1-832D62A76FA0}"/>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0" name="正方形/長方形 119">
                <a:extLst>
                  <a:ext uri="{FF2B5EF4-FFF2-40B4-BE49-F238E27FC236}">
                    <a16:creationId xmlns:a16="http://schemas.microsoft.com/office/drawing/2014/main" id="{C9D50660-5B75-46F8-A7BF-4D05BEC00775}"/>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4" name="グループ化 13">
              <a:extLst>
                <a:ext uri="{FF2B5EF4-FFF2-40B4-BE49-F238E27FC236}">
                  <a16:creationId xmlns:a16="http://schemas.microsoft.com/office/drawing/2014/main" id="{D878B422-3C24-436D-A845-291C4EB54A47}"/>
                </a:ext>
              </a:extLst>
            </p:cNvPr>
            <p:cNvGrpSpPr/>
            <p:nvPr/>
          </p:nvGrpSpPr>
          <p:grpSpPr>
            <a:xfrm rot="5400000">
              <a:off x="-3323750" y="3323236"/>
              <a:ext cx="6872079" cy="225585"/>
              <a:chOff x="-168812" y="-112554"/>
              <a:chExt cx="13850966" cy="872209"/>
            </a:xfrm>
          </p:grpSpPr>
          <p:sp>
            <p:nvSpPr>
              <p:cNvPr id="53" name="正方形/長方形 52">
                <a:extLst>
                  <a:ext uri="{FF2B5EF4-FFF2-40B4-BE49-F238E27FC236}">
                    <a16:creationId xmlns:a16="http://schemas.microsoft.com/office/drawing/2014/main" id="{F9C61F22-3763-4C18-8D2B-4A929F603018}"/>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75932639-F9A0-47FF-B775-DD8D98854002}"/>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E4A30B92-FD10-4FD4-B5F0-4B1B2BEDCD92}"/>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60152199-7AAE-4DEC-9BCA-AD9572D8EDF2}"/>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250FE57B-6215-4FA7-A7A7-6CF9E1419954}"/>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a:extLst>
                  <a:ext uri="{FF2B5EF4-FFF2-40B4-BE49-F238E27FC236}">
                    <a16:creationId xmlns:a16="http://schemas.microsoft.com/office/drawing/2014/main" id="{FB7D263D-D37C-4A21-9344-64013E48B7D3}"/>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正方形/長方形 58">
                <a:extLst>
                  <a:ext uri="{FF2B5EF4-FFF2-40B4-BE49-F238E27FC236}">
                    <a16:creationId xmlns:a16="http://schemas.microsoft.com/office/drawing/2014/main" id="{A1FCCA38-28C1-4DAF-9D8F-8B20EFAF64EC}"/>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59">
                <a:extLst>
                  <a:ext uri="{FF2B5EF4-FFF2-40B4-BE49-F238E27FC236}">
                    <a16:creationId xmlns:a16="http://schemas.microsoft.com/office/drawing/2014/main" id="{8CA12C2E-D386-4B29-B225-3A34EC53958E}"/>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E2ED5454-DDF7-49EC-B3F5-A1EB5097A041}"/>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B8471C61-E003-4FD9-964A-251F2DD57442}"/>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a:extLst>
                  <a:ext uri="{FF2B5EF4-FFF2-40B4-BE49-F238E27FC236}">
                    <a16:creationId xmlns:a16="http://schemas.microsoft.com/office/drawing/2014/main" id="{A5379547-413F-447A-8C52-0FFD188834A4}"/>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ED70E33A-BD9A-4D31-8853-BEDBB06731B4}"/>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a:extLst>
                  <a:ext uri="{FF2B5EF4-FFF2-40B4-BE49-F238E27FC236}">
                    <a16:creationId xmlns:a16="http://schemas.microsoft.com/office/drawing/2014/main" id="{89F69820-B352-4CDC-A133-D582DAE0390D}"/>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a:extLst>
                  <a:ext uri="{FF2B5EF4-FFF2-40B4-BE49-F238E27FC236}">
                    <a16:creationId xmlns:a16="http://schemas.microsoft.com/office/drawing/2014/main" id="{E66CD0E4-EC45-4461-BE01-26320C57A0BB}"/>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a:extLst>
                  <a:ext uri="{FF2B5EF4-FFF2-40B4-BE49-F238E27FC236}">
                    <a16:creationId xmlns:a16="http://schemas.microsoft.com/office/drawing/2014/main" id="{808EB9C5-5EB9-483D-97EF-237585CC9BFD}"/>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8" name="正方形/長方形 67">
                <a:extLst>
                  <a:ext uri="{FF2B5EF4-FFF2-40B4-BE49-F238E27FC236}">
                    <a16:creationId xmlns:a16="http://schemas.microsoft.com/office/drawing/2014/main" id="{7C70A2EC-4F49-488A-9E4C-416076F8036D}"/>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9" name="正方形/長方形 68">
                <a:extLst>
                  <a:ext uri="{FF2B5EF4-FFF2-40B4-BE49-F238E27FC236}">
                    <a16:creationId xmlns:a16="http://schemas.microsoft.com/office/drawing/2014/main" id="{2DD3FDED-FA5F-4054-9F4F-5912D988864C}"/>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0" name="正方形/長方形 69">
                <a:extLst>
                  <a:ext uri="{FF2B5EF4-FFF2-40B4-BE49-F238E27FC236}">
                    <a16:creationId xmlns:a16="http://schemas.microsoft.com/office/drawing/2014/main" id="{B4F44605-EA10-43BE-B33B-87B901A73388}"/>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70">
                <a:extLst>
                  <a:ext uri="{FF2B5EF4-FFF2-40B4-BE49-F238E27FC236}">
                    <a16:creationId xmlns:a16="http://schemas.microsoft.com/office/drawing/2014/main" id="{9D9C5A1B-435B-48C0-95CB-CC4C3B9455D7}"/>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正方形/長方形 71">
                <a:extLst>
                  <a:ext uri="{FF2B5EF4-FFF2-40B4-BE49-F238E27FC236}">
                    <a16:creationId xmlns:a16="http://schemas.microsoft.com/office/drawing/2014/main" id="{54D1E513-5281-449D-A09C-6D991D19DDAE}"/>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正方形/長方形 72">
                <a:extLst>
                  <a:ext uri="{FF2B5EF4-FFF2-40B4-BE49-F238E27FC236}">
                    <a16:creationId xmlns:a16="http://schemas.microsoft.com/office/drawing/2014/main" id="{F2FF4DA0-697D-41D2-9E80-726F95E8275D}"/>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4" name="正方形/長方形 73">
                <a:extLst>
                  <a:ext uri="{FF2B5EF4-FFF2-40B4-BE49-F238E27FC236}">
                    <a16:creationId xmlns:a16="http://schemas.microsoft.com/office/drawing/2014/main" id="{3E2D7558-7C68-4A43-ADD6-EC8826344C9B}"/>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a:extLst>
                  <a:ext uri="{FF2B5EF4-FFF2-40B4-BE49-F238E27FC236}">
                    <a16:creationId xmlns:a16="http://schemas.microsoft.com/office/drawing/2014/main" id="{99ED97E0-EDA9-4757-8BD7-DCE21C2AA1AD}"/>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正方形/長方形 75">
                <a:extLst>
                  <a:ext uri="{FF2B5EF4-FFF2-40B4-BE49-F238E27FC236}">
                    <a16:creationId xmlns:a16="http://schemas.microsoft.com/office/drawing/2014/main" id="{36DDB872-8A08-4903-807C-88FDE16A374C}"/>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a:extLst>
                  <a:ext uri="{FF2B5EF4-FFF2-40B4-BE49-F238E27FC236}">
                    <a16:creationId xmlns:a16="http://schemas.microsoft.com/office/drawing/2014/main" id="{1C6A5E23-CF4F-4092-895B-528FEA43C603}"/>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正方形/長方形 77">
                <a:extLst>
                  <a:ext uri="{FF2B5EF4-FFF2-40B4-BE49-F238E27FC236}">
                    <a16:creationId xmlns:a16="http://schemas.microsoft.com/office/drawing/2014/main" id="{4D630AA2-AA5A-48DB-ADA5-C90E3690518C}"/>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460D9807-F221-47CC-89B6-3606C251853A}"/>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正方形/長方形 79">
                <a:extLst>
                  <a:ext uri="{FF2B5EF4-FFF2-40B4-BE49-F238E27FC236}">
                    <a16:creationId xmlns:a16="http://schemas.microsoft.com/office/drawing/2014/main" id="{A9ECD855-E408-4D4E-8AF7-37A746E24968}"/>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正方形/長方形 80">
                <a:extLst>
                  <a:ext uri="{FF2B5EF4-FFF2-40B4-BE49-F238E27FC236}">
                    <a16:creationId xmlns:a16="http://schemas.microsoft.com/office/drawing/2014/main" id="{E8931788-9F54-4F79-8420-FD0DB57BA68F}"/>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正方形/長方形 81">
                <a:extLst>
                  <a:ext uri="{FF2B5EF4-FFF2-40B4-BE49-F238E27FC236}">
                    <a16:creationId xmlns:a16="http://schemas.microsoft.com/office/drawing/2014/main" id="{BE6EB4CE-6472-4223-A762-726E0C062254}"/>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正方形/長方形 82">
                <a:extLst>
                  <a:ext uri="{FF2B5EF4-FFF2-40B4-BE49-F238E27FC236}">
                    <a16:creationId xmlns:a16="http://schemas.microsoft.com/office/drawing/2014/main" id="{56D1432B-3004-4386-94D8-36CD88571186}"/>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正方形/長方形 83">
                <a:extLst>
                  <a:ext uri="{FF2B5EF4-FFF2-40B4-BE49-F238E27FC236}">
                    <a16:creationId xmlns:a16="http://schemas.microsoft.com/office/drawing/2014/main" id="{26043C57-CC14-4F89-91C6-FA79DE3C849B}"/>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5" name="正方形/長方形 84">
                <a:extLst>
                  <a:ext uri="{FF2B5EF4-FFF2-40B4-BE49-F238E27FC236}">
                    <a16:creationId xmlns:a16="http://schemas.microsoft.com/office/drawing/2014/main" id="{97E9CE30-CA03-4210-8329-FB91A9F5D7EE}"/>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6" name="正方形/長方形 85">
                <a:extLst>
                  <a:ext uri="{FF2B5EF4-FFF2-40B4-BE49-F238E27FC236}">
                    <a16:creationId xmlns:a16="http://schemas.microsoft.com/office/drawing/2014/main" id="{899E0ECA-1FED-4E9F-A6E4-F20615AB646A}"/>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7" name="グループ化 16">
              <a:extLst>
                <a:ext uri="{FF2B5EF4-FFF2-40B4-BE49-F238E27FC236}">
                  <a16:creationId xmlns:a16="http://schemas.microsoft.com/office/drawing/2014/main" id="{0187A9B5-9229-43A2-A1F9-C208481AA8A8}"/>
                </a:ext>
              </a:extLst>
            </p:cNvPr>
            <p:cNvGrpSpPr/>
            <p:nvPr/>
          </p:nvGrpSpPr>
          <p:grpSpPr>
            <a:xfrm rot="16200000" flipV="1">
              <a:off x="8652460" y="3323234"/>
              <a:ext cx="6872079" cy="225585"/>
              <a:chOff x="-168812" y="-112554"/>
              <a:chExt cx="13850966" cy="872209"/>
            </a:xfrm>
          </p:grpSpPr>
          <p:sp>
            <p:nvSpPr>
              <p:cNvPr id="18" name="正方形/長方形 17">
                <a:extLst>
                  <a:ext uri="{FF2B5EF4-FFF2-40B4-BE49-F238E27FC236}">
                    <a16:creationId xmlns:a16="http://schemas.microsoft.com/office/drawing/2014/main" id="{8A5CE513-79B8-471E-8D9A-5DA5E34E9887}"/>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253EEA42-E2DF-47FD-81EC-43BB2415153E}"/>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1D0CF196-CBE4-4C38-8E80-A9F0ACF419D0}"/>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0659A473-FBB5-40EA-BBF5-0A677169E4DD}"/>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7FDB2C9D-669B-445B-BBFC-C4664B657FCB}"/>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71BBB9D3-C60B-4D1D-B790-D1340DFC67D7}"/>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0AA6027D-A8E7-4383-818B-416B0BB015AD}"/>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760B55D2-8EEB-4FC5-A539-55159AA223D9}"/>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F33E43D5-2BB9-4E4E-B326-D80C1EFEF60C}"/>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F49CA45B-EC93-497C-A00A-79C8F2DECB2A}"/>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3B92E86A-E458-46EA-B92E-749B437F6F5B}"/>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4442E90B-87DF-479E-BA8F-A17971894EEA}"/>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1103C75B-FD05-4283-9F3D-B93ECDEE076E}"/>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39F54D31-0CA7-44D4-AD21-95F28078BBF7}"/>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7014275F-EDAC-438C-892A-751482C1DC99}"/>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正方形/長方形 33">
                <a:extLst>
                  <a:ext uri="{FF2B5EF4-FFF2-40B4-BE49-F238E27FC236}">
                    <a16:creationId xmlns:a16="http://schemas.microsoft.com/office/drawing/2014/main" id="{2505A59B-DF33-41B2-A427-AA709CCEF2B7}"/>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正方形/長方形 34">
                <a:extLst>
                  <a:ext uri="{FF2B5EF4-FFF2-40B4-BE49-F238E27FC236}">
                    <a16:creationId xmlns:a16="http://schemas.microsoft.com/office/drawing/2014/main" id="{89144AB6-2CBE-43C2-9B83-BF082F630B3B}"/>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正方形/長方形 35">
                <a:extLst>
                  <a:ext uri="{FF2B5EF4-FFF2-40B4-BE49-F238E27FC236}">
                    <a16:creationId xmlns:a16="http://schemas.microsoft.com/office/drawing/2014/main" id="{6E2DF3B5-970B-4466-A7EC-0A1A5BCDAE1C}"/>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5E6346C0-1496-4574-BA12-6F7180617D9D}"/>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E380FEC0-313B-4BA8-B9C6-1FB9E221E674}"/>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3C317787-CEF7-4FC0-A730-F0D7491CE8B6}"/>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正方形/長方形 39">
                <a:extLst>
                  <a:ext uri="{FF2B5EF4-FFF2-40B4-BE49-F238E27FC236}">
                    <a16:creationId xmlns:a16="http://schemas.microsoft.com/office/drawing/2014/main" id="{8A07DE9C-D1BC-4420-A082-634C85CCE85D}"/>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C283F5B7-F788-4A6F-AACC-C764F62EED6C}"/>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7B8C6B66-BA2F-4019-97DF-ABC45E1D4491}"/>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3114E03C-3551-4BFC-9E46-5182E2EA6A60}"/>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8414C00C-AF92-4CB0-A479-D48CBBC369ED}"/>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a:extLst>
                  <a:ext uri="{FF2B5EF4-FFF2-40B4-BE49-F238E27FC236}">
                    <a16:creationId xmlns:a16="http://schemas.microsoft.com/office/drawing/2014/main" id="{9D2DFCDE-F9E8-472A-8676-31F03E15CE4B}"/>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BBD23E70-5C4D-4609-8416-3CEB340512FF}"/>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856825BE-FFAD-40E8-B557-00F951490D34}"/>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0BDE8A1D-D03B-4F2D-9679-E4E04A05D259}"/>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a:extLst>
                  <a:ext uri="{FF2B5EF4-FFF2-40B4-BE49-F238E27FC236}">
                    <a16:creationId xmlns:a16="http://schemas.microsoft.com/office/drawing/2014/main" id="{0179C7F9-9065-4F3B-9F99-81D55944E3B5}"/>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00A366BB-172A-4C8D-AC8B-3753C6A2A9CA}"/>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正方形/長方形 50">
                <a:extLst>
                  <a:ext uri="{FF2B5EF4-FFF2-40B4-BE49-F238E27FC236}">
                    <a16:creationId xmlns:a16="http://schemas.microsoft.com/office/drawing/2014/main" id="{96335279-EF6A-492C-B050-4AEC780F3263}"/>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2" name="正方形/長方形 51">
                <a:extLst>
                  <a:ext uri="{FF2B5EF4-FFF2-40B4-BE49-F238E27FC236}">
                    <a16:creationId xmlns:a16="http://schemas.microsoft.com/office/drawing/2014/main" id="{B75E7F0C-4D33-4D59-BF86-ABD196772F78}"/>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spTree>
    <p:extLst>
      <p:ext uri="{BB962C8B-B14F-4D97-AF65-F5344CB8AC3E}">
        <p14:creationId xmlns:p14="http://schemas.microsoft.com/office/powerpoint/2010/main" val="3198608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698" y="2288134"/>
            <a:ext cx="409275" cy="396877"/>
          </a:xfrm>
          <a:prstGeom prst="rect">
            <a:avLst/>
          </a:prstGeom>
        </p:spPr>
      </p:pic>
      <p:sp>
        <p:nvSpPr>
          <p:cNvPr id="5" name="コンテンツ プレースホルダー 2"/>
          <p:cNvSpPr txBox="1">
            <a:spLocks/>
          </p:cNvSpPr>
          <p:nvPr/>
        </p:nvSpPr>
        <p:spPr>
          <a:xfrm>
            <a:off x="656617" y="782043"/>
            <a:ext cx="4934937" cy="480580"/>
          </a:xfrm>
          <a:prstGeom prst="rect">
            <a:avLst/>
          </a:prstGeom>
        </p:spPr>
        <p:txBody>
          <a:bodyPr vert="horz" lIns="57429" tIns="28714" rIns="57429" bIns="28714" rtlCol="0">
            <a:no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ct val="50000"/>
              </a:lnSpc>
              <a:buNone/>
            </a:pPr>
            <a:r>
              <a:rPr lang="ja-JP" altLang="en-US" sz="1256" b="1" dirty="0">
                <a:latin typeface="+mj-ea"/>
                <a:ea typeface="+mj-ea"/>
                <a:cs typeface="メイリオ" panose="020B0604030504040204" pitchFamily="50" charset="-128"/>
              </a:rPr>
              <a:t>持続可能な開発目標 </a:t>
            </a:r>
            <a:r>
              <a:rPr lang="en-US" altLang="ja-JP" sz="1256" b="1" dirty="0">
                <a:latin typeface="+mj-ea"/>
                <a:ea typeface="+mj-ea"/>
                <a:cs typeface="メイリオ" panose="020B0604030504040204" pitchFamily="50" charset="-128"/>
              </a:rPr>
              <a:t>17</a:t>
            </a:r>
            <a:r>
              <a:rPr lang="ja-JP" altLang="en-US" sz="1256" b="1" dirty="0">
                <a:latin typeface="+mj-ea"/>
                <a:ea typeface="+mj-ea"/>
                <a:cs typeface="メイリオ" panose="020B0604030504040204" pitchFamily="50" charset="-128"/>
              </a:rPr>
              <a:t>のゴール</a:t>
            </a:r>
            <a:endParaRPr lang="en-US" altLang="ja-JP" sz="1256" b="1" dirty="0">
              <a:latin typeface="+mj-ea"/>
              <a:ea typeface="+mj-ea"/>
              <a:cs typeface="メイリオ" panose="020B0604030504040204" pitchFamily="50" charset="-128"/>
            </a:endParaRPr>
          </a:p>
          <a:p>
            <a:pPr marL="0" indent="0">
              <a:lnSpc>
                <a:spcPct val="100000"/>
              </a:lnSpc>
              <a:buNone/>
            </a:pPr>
            <a:r>
              <a:rPr lang="ja-JP" altLang="en-US" sz="754" b="1" dirty="0">
                <a:latin typeface="+mj-ea"/>
                <a:ea typeface="+mj-ea"/>
                <a:cs typeface="メイリオ" panose="020B0604030504040204" pitchFamily="50" charset="-128"/>
              </a:rPr>
              <a:t>（「我々の世界を変革する：持続可能な開発のための</a:t>
            </a:r>
            <a:r>
              <a:rPr lang="en-US" altLang="ja-JP" sz="754" b="1" dirty="0">
                <a:latin typeface="+mj-ea"/>
                <a:ea typeface="+mj-ea"/>
                <a:cs typeface="メイリオ" panose="020B0604030504040204" pitchFamily="50" charset="-128"/>
              </a:rPr>
              <a:t>2030</a:t>
            </a:r>
            <a:r>
              <a:rPr lang="ja-JP" altLang="en-US" sz="754" b="1" dirty="0">
                <a:latin typeface="+mj-ea"/>
                <a:ea typeface="+mj-ea"/>
                <a:cs typeface="メイリオ" panose="020B0604030504040204" pitchFamily="50" charset="-128"/>
              </a:rPr>
              <a:t>アジェンダ」</a:t>
            </a:r>
            <a:r>
              <a:rPr lang="en-US" altLang="ja-JP" sz="754" b="1" dirty="0">
                <a:latin typeface="+mj-ea"/>
                <a:ea typeface="+mj-ea"/>
                <a:cs typeface="メイリオ" panose="020B0604030504040204" pitchFamily="50" charset="-128"/>
              </a:rPr>
              <a:t>(</a:t>
            </a:r>
            <a:r>
              <a:rPr lang="ja-JP" altLang="en-US" sz="754" b="1" dirty="0">
                <a:latin typeface="+mj-ea"/>
                <a:ea typeface="+mj-ea"/>
                <a:cs typeface="メイリオ" panose="020B0604030504040204" pitchFamily="50" charset="-128"/>
              </a:rPr>
              <a:t>外務省仮訳</a:t>
            </a:r>
            <a:r>
              <a:rPr lang="en-US" altLang="ja-JP" sz="754" b="1" dirty="0">
                <a:latin typeface="+mj-ea"/>
                <a:ea typeface="+mj-ea"/>
                <a:cs typeface="メイリオ" panose="020B0604030504040204" pitchFamily="50" charset="-128"/>
              </a:rPr>
              <a:t>)</a:t>
            </a:r>
            <a:r>
              <a:rPr lang="ja-JP" altLang="en-US" sz="754" b="1" dirty="0">
                <a:latin typeface="+mj-ea"/>
                <a:ea typeface="+mj-ea"/>
                <a:cs typeface="メイリオ" panose="020B0604030504040204" pitchFamily="50" charset="-128"/>
              </a:rPr>
              <a:t>より）</a:t>
            </a:r>
            <a:endParaRPr lang="ja-JP" altLang="en-US" sz="1256"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lnSpc>
                <a:spcPct val="150000"/>
              </a:lnSpc>
              <a:buNone/>
            </a:pPr>
            <a:r>
              <a:rPr lang="ja-JP" altLang="en-US" sz="1256"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56" dirty="0">
              <a:latin typeface="メイリオ" panose="020B0604030504040204" pitchFamily="50" charset="-128"/>
              <a:ea typeface="メイリオ" panose="020B0604030504040204" pitchFamily="50" charset="-128"/>
              <a:cs typeface="メイリオ" panose="020B0604030504040204" pitchFamily="50" charset="-128"/>
            </a:endParaRPr>
          </a:p>
          <a:p>
            <a:pPr>
              <a:lnSpc>
                <a:spcPct val="150000"/>
              </a:lnSpc>
            </a:pPr>
            <a:endParaRPr lang="ja-JP" altLang="en-US" sz="1256"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コンテンツ プレースホルダー 2"/>
          <p:cNvSpPr txBox="1">
            <a:spLocks/>
          </p:cNvSpPr>
          <p:nvPr/>
        </p:nvSpPr>
        <p:spPr>
          <a:xfrm>
            <a:off x="1232129" y="1640781"/>
            <a:ext cx="1740740" cy="433661"/>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2. </a:t>
            </a:r>
            <a:r>
              <a:rPr lang="ja-JP" altLang="en-US" sz="660" b="1" dirty="0">
                <a:latin typeface="+mj-ea"/>
                <a:ea typeface="+mj-ea"/>
                <a:cs typeface="メイリオ" panose="020B0604030504040204" pitchFamily="50" charset="-128"/>
              </a:rPr>
              <a:t>飢餓をゼロに</a:t>
            </a:r>
            <a:r>
              <a:rPr lang="ja-JP" altLang="en-US" sz="660" dirty="0">
                <a:latin typeface="+mj-ea"/>
                <a:ea typeface="+mj-ea"/>
                <a:cs typeface="メイリオ" panose="020B0604030504040204" pitchFamily="50" charset="-128"/>
              </a:rPr>
              <a:t> </a:t>
            </a:r>
            <a:endParaRPr lang="en-US" altLang="ja-JP" sz="660"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飢餓を終わらせ、食料安全保障及び栄養改善を実現し、持続可能な農業を促進する。</a:t>
            </a:r>
          </a:p>
        </p:txBody>
      </p:sp>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698" y="1697270"/>
            <a:ext cx="409275" cy="396877"/>
          </a:xfrm>
          <a:prstGeom prst="rect">
            <a:avLst/>
          </a:prstGeom>
        </p:spPr>
      </p:pic>
      <p:pic>
        <p:nvPicPr>
          <p:cNvPr id="10" name="図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099" y="1170083"/>
            <a:ext cx="409275" cy="396877"/>
          </a:xfrm>
          <a:prstGeom prst="rect">
            <a:avLst/>
          </a:prstGeom>
        </p:spPr>
      </p:pic>
      <p:pic>
        <p:nvPicPr>
          <p:cNvPr id="11" name="図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0670" y="3450837"/>
            <a:ext cx="409275" cy="396877"/>
          </a:xfrm>
          <a:prstGeom prst="rect">
            <a:avLst/>
          </a:prstGeom>
        </p:spPr>
      </p:pic>
      <p:pic>
        <p:nvPicPr>
          <p:cNvPr id="12" name="図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7899" y="2874139"/>
            <a:ext cx="409275" cy="396877"/>
          </a:xfrm>
          <a:prstGeom prst="rect">
            <a:avLst/>
          </a:prstGeom>
        </p:spPr>
      </p:pic>
      <p:pic>
        <p:nvPicPr>
          <p:cNvPr id="13" name="図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3665" y="4046152"/>
            <a:ext cx="409275" cy="396877"/>
          </a:xfrm>
          <a:prstGeom prst="rect">
            <a:avLst/>
          </a:prstGeom>
        </p:spPr>
      </p:pic>
      <p:pic>
        <p:nvPicPr>
          <p:cNvPr id="15" name="図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6491" y="4663037"/>
            <a:ext cx="409275" cy="396877"/>
          </a:xfrm>
          <a:prstGeom prst="rect">
            <a:avLst/>
          </a:prstGeom>
        </p:spPr>
      </p:pic>
      <p:pic>
        <p:nvPicPr>
          <p:cNvPr id="27" name="図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6491" y="5309625"/>
            <a:ext cx="409275" cy="396877"/>
          </a:xfrm>
          <a:prstGeom prst="rect">
            <a:avLst/>
          </a:prstGeom>
        </p:spPr>
      </p:pic>
      <p:pic>
        <p:nvPicPr>
          <p:cNvPr id="28" name="図 2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7098" y="5944465"/>
            <a:ext cx="409275" cy="396877"/>
          </a:xfrm>
          <a:prstGeom prst="rect">
            <a:avLst/>
          </a:prstGeom>
        </p:spPr>
      </p:pic>
      <p:pic>
        <p:nvPicPr>
          <p:cNvPr id="29" name="図 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23947" y="1177841"/>
            <a:ext cx="409275" cy="396877"/>
          </a:xfrm>
          <a:prstGeom prst="rect">
            <a:avLst/>
          </a:prstGeom>
        </p:spPr>
      </p:pic>
      <p:pic>
        <p:nvPicPr>
          <p:cNvPr id="30" name="図 2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23947" y="1697270"/>
            <a:ext cx="409275" cy="396877"/>
          </a:xfrm>
          <a:prstGeom prst="rect">
            <a:avLst/>
          </a:prstGeom>
        </p:spPr>
      </p:pic>
      <p:pic>
        <p:nvPicPr>
          <p:cNvPr id="31" name="図 3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123947" y="2288134"/>
            <a:ext cx="409275" cy="396877"/>
          </a:xfrm>
          <a:prstGeom prst="rect">
            <a:avLst/>
          </a:prstGeom>
        </p:spPr>
      </p:pic>
      <p:pic>
        <p:nvPicPr>
          <p:cNvPr id="32" name="図 3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23947" y="2874139"/>
            <a:ext cx="409275" cy="396877"/>
          </a:xfrm>
          <a:prstGeom prst="rect">
            <a:avLst/>
          </a:prstGeom>
        </p:spPr>
      </p:pic>
      <p:pic>
        <p:nvPicPr>
          <p:cNvPr id="33" name="図 3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123947" y="3460146"/>
            <a:ext cx="409275" cy="396877"/>
          </a:xfrm>
          <a:prstGeom prst="rect">
            <a:avLst/>
          </a:prstGeom>
        </p:spPr>
      </p:pic>
      <p:pic>
        <p:nvPicPr>
          <p:cNvPr id="34" name="図 3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123947" y="4046152"/>
            <a:ext cx="409275" cy="396877"/>
          </a:xfrm>
          <a:prstGeom prst="rect">
            <a:avLst/>
          </a:prstGeom>
        </p:spPr>
      </p:pic>
      <p:pic>
        <p:nvPicPr>
          <p:cNvPr id="35" name="図 3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123947" y="4674786"/>
            <a:ext cx="409275" cy="396877"/>
          </a:xfrm>
          <a:prstGeom prst="rect">
            <a:avLst/>
          </a:prstGeom>
        </p:spPr>
      </p:pic>
      <p:pic>
        <p:nvPicPr>
          <p:cNvPr id="36" name="図 35"/>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123947" y="5309625"/>
            <a:ext cx="409275" cy="396877"/>
          </a:xfrm>
          <a:prstGeom prst="rect">
            <a:avLst/>
          </a:prstGeom>
        </p:spPr>
      </p:pic>
      <p:sp>
        <p:nvSpPr>
          <p:cNvPr id="39" name="コンテンツ プレースホルダー 2"/>
          <p:cNvSpPr txBox="1">
            <a:spLocks/>
          </p:cNvSpPr>
          <p:nvPr/>
        </p:nvSpPr>
        <p:spPr>
          <a:xfrm>
            <a:off x="1238999" y="2239299"/>
            <a:ext cx="1733871" cy="433661"/>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3.</a:t>
            </a:r>
            <a:r>
              <a:rPr lang="ja-JP" altLang="en-US" sz="660" b="1" dirty="0">
                <a:latin typeface="+mj-ea"/>
                <a:ea typeface="+mj-ea"/>
                <a:cs typeface="メイリオ" panose="020B0604030504040204" pitchFamily="50" charset="-128"/>
              </a:rPr>
              <a:t> すべての人に健康と福祉を</a:t>
            </a:r>
            <a:endParaRPr lang="en-US" altLang="ja-JP" sz="660" b="1" dirty="0">
              <a:latin typeface="+mj-ea"/>
              <a:ea typeface="+mj-ea"/>
              <a:cs typeface="メイリオ" panose="020B0604030504040204" pitchFamily="50" charset="-128"/>
            </a:endParaRPr>
          </a:p>
          <a:p>
            <a:pPr marL="0" indent="7976">
              <a:lnSpc>
                <a:spcPct val="100000"/>
              </a:lnSpc>
              <a:buNone/>
            </a:pPr>
            <a:r>
              <a:rPr lang="ja-JP" altLang="en-US" sz="565" dirty="0">
                <a:latin typeface="+mn-ea"/>
                <a:cs typeface="メイリオ" panose="020B0604030504040204" pitchFamily="50" charset="-128"/>
              </a:rPr>
              <a:t>あらゆる年齢のすべての人々の健康的な生活を確保し、福祉を促進する。 </a:t>
            </a:r>
          </a:p>
        </p:txBody>
      </p:sp>
      <p:sp>
        <p:nvSpPr>
          <p:cNvPr id="40" name="コンテンツ プレースホルダー 2"/>
          <p:cNvSpPr txBox="1">
            <a:spLocks/>
          </p:cNvSpPr>
          <p:nvPr/>
        </p:nvSpPr>
        <p:spPr>
          <a:xfrm>
            <a:off x="1224509" y="3411312"/>
            <a:ext cx="1748360" cy="433661"/>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5. </a:t>
            </a:r>
            <a:r>
              <a:rPr lang="ja-JP" altLang="en-US" sz="660" b="1" dirty="0">
                <a:latin typeface="+mj-ea"/>
                <a:ea typeface="+mj-ea"/>
                <a:cs typeface="メイリオ" panose="020B0604030504040204" pitchFamily="50" charset="-128"/>
              </a:rPr>
              <a:t>ジェンダー平等を実現しよう</a:t>
            </a:r>
            <a:endParaRPr lang="en-US" altLang="ja-JP" sz="660" b="1"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ジェンダー平等を達成し、すべての女性及び女児の能力強化を行う。 </a:t>
            </a:r>
          </a:p>
        </p:txBody>
      </p:sp>
      <p:sp>
        <p:nvSpPr>
          <p:cNvPr id="41" name="コンテンツ プレースホルダー 2"/>
          <p:cNvSpPr txBox="1">
            <a:spLocks/>
          </p:cNvSpPr>
          <p:nvPr/>
        </p:nvSpPr>
        <p:spPr>
          <a:xfrm>
            <a:off x="1224509" y="2825306"/>
            <a:ext cx="1748360" cy="433661"/>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4.</a:t>
            </a:r>
            <a:r>
              <a:rPr lang="ja-JP" altLang="en-US" sz="660" b="1" dirty="0">
                <a:latin typeface="+mj-ea"/>
                <a:ea typeface="+mj-ea"/>
                <a:cs typeface="メイリオ" panose="020B0604030504040204" pitchFamily="50" charset="-128"/>
              </a:rPr>
              <a:t> 質の高い教育をみんなに</a:t>
            </a:r>
            <a:endParaRPr lang="en-US" altLang="ja-JP" sz="660" b="1"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すべての人に包摂的かつ公正な質の高い教育を確保し、生涯学習の機会を促進する。</a:t>
            </a:r>
          </a:p>
        </p:txBody>
      </p:sp>
      <p:sp>
        <p:nvSpPr>
          <p:cNvPr id="43" name="コンテンツ プレースホルダー 2"/>
          <p:cNvSpPr txBox="1">
            <a:spLocks/>
          </p:cNvSpPr>
          <p:nvPr/>
        </p:nvSpPr>
        <p:spPr>
          <a:xfrm>
            <a:off x="1224509" y="3997319"/>
            <a:ext cx="1798720" cy="433661"/>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6. </a:t>
            </a:r>
            <a:r>
              <a:rPr lang="ja-JP" altLang="en-US" sz="660" b="1" dirty="0">
                <a:latin typeface="+mj-ea"/>
                <a:ea typeface="+mj-ea"/>
                <a:cs typeface="メイリオ" panose="020B0604030504040204" pitchFamily="50" charset="-128"/>
              </a:rPr>
              <a:t>安全な水とトイレを世界中に</a:t>
            </a:r>
            <a:endParaRPr lang="en-US" altLang="ja-JP" sz="660" b="1"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すべての人々の水と衛生の利用可能性と持続可能な管理を確保する。 </a:t>
            </a:r>
          </a:p>
        </p:txBody>
      </p:sp>
      <p:sp>
        <p:nvSpPr>
          <p:cNvPr id="44" name="コンテンツ プレースホルダー 2"/>
          <p:cNvSpPr txBox="1">
            <a:spLocks/>
          </p:cNvSpPr>
          <p:nvPr/>
        </p:nvSpPr>
        <p:spPr>
          <a:xfrm>
            <a:off x="1215092" y="4672346"/>
            <a:ext cx="1808136" cy="457270"/>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ts val="565"/>
              </a:lnSpc>
              <a:buNone/>
            </a:pPr>
            <a:r>
              <a:rPr lang="en-US" altLang="ja-JP" sz="660" b="1" dirty="0">
                <a:latin typeface="+mj-ea"/>
                <a:ea typeface="+mj-ea"/>
                <a:cs typeface="メイリオ" panose="020B0604030504040204" pitchFamily="50" charset="-128"/>
              </a:rPr>
              <a:t>7.</a:t>
            </a:r>
            <a:r>
              <a:rPr lang="ja-JP" altLang="en-US" sz="660" b="1" dirty="0">
                <a:latin typeface="+mj-ea"/>
                <a:ea typeface="+mj-ea"/>
                <a:cs typeface="メイリオ" panose="020B0604030504040204" pitchFamily="50" charset="-128"/>
              </a:rPr>
              <a:t> エネルギーをみんなに 　　　　　　　　　　</a:t>
            </a:r>
            <a:endParaRPr lang="en-US" altLang="ja-JP" sz="660" b="1" dirty="0">
              <a:latin typeface="+mj-ea"/>
              <a:ea typeface="+mj-ea"/>
              <a:cs typeface="メイリオ" panose="020B0604030504040204" pitchFamily="50" charset="-128"/>
            </a:endParaRPr>
          </a:p>
          <a:p>
            <a:pPr marL="7976" indent="0">
              <a:lnSpc>
                <a:spcPts val="565"/>
              </a:lnSpc>
              <a:buNone/>
            </a:pPr>
            <a:r>
              <a:rPr lang="ja-JP" altLang="en-US" sz="660" b="1" dirty="0">
                <a:latin typeface="+mj-ea"/>
                <a:ea typeface="+mj-ea"/>
                <a:cs typeface="メイリオ" panose="020B0604030504040204" pitchFamily="50" charset="-128"/>
              </a:rPr>
              <a:t>　　　　　　そしてクリーンに</a:t>
            </a:r>
            <a:endParaRPr lang="en-US" altLang="ja-JP" sz="660" b="1"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すべての人々の、安価かつ信頼できる持続可能な近代的エネルギーへのアクセスを確保する。 </a:t>
            </a:r>
          </a:p>
        </p:txBody>
      </p:sp>
      <p:sp>
        <p:nvSpPr>
          <p:cNvPr id="45" name="コンテンツ プレースホルダー 2"/>
          <p:cNvSpPr txBox="1">
            <a:spLocks/>
          </p:cNvSpPr>
          <p:nvPr/>
        </p:nvSpPr>
        <p:spPr>
          <a:xfrm>
            <a:off x="1208692" y="5227782"/>
            <a:ext cx="1798720" cy="527547"/>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ja-JP" altLang="en-US" sz="660" b="1" dirty="0">
                <a:latin typeface="+mj-ea"/>
                <a:ea typeface="+mj-ea"/>
                <a:cs typeface="メイリオ" panose="020B0604030504040204" pitchFamily="50" charset="-128"/>
              </a:rPr>
              <a:t>８</a:t>
            </a:r>
            <a:r>
              <a:rPr lang="en-US" altLang="ja-JP" sz="660" b="1" dirty="0">
                <a:latin typeface="+mj-ea"/>
                <a:ea typeface="+mj-ea"/>
                <a:cs typeface="メイリオ" panose="020B0604030504040204" pitchFamily="50" charset="-128"/>
              </a:rPr>
              <a:t>. </a:t>
            </a:r>
            <a:r>
              <a:rPr lang="ja-JP" altLang="en-US" sz="660" b="1" dirty="0">
                <a:latin typeface="+mj-ea"/>
                <a:ea typeface="+mj-ea"/>
                <a:cs typeface="メイリオ" panose="020B0604030504040204" pitchFamily="50" charset="-128"/>
              </a:rPr>
              <a:t>働きがいも 経済成長も</a:t>
            </a:r>
            <a:endParaRPr lang="en-US" altLang="ja-JP" sz="660" b="1"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包摂的かつ持続可能な経済成長及びすべての人々の 完全かつ生産的な雇用と働きがいのある人間らしい雇用</a:t>
            </a:r>
            <a:r>
              <a:rPr lang="en-US" altLang="ja-JP" sz="565" dirty="0">
                <a:latin typeface="+mn-ea"/>
                <a:cs typeface="メイリオ" panose="020B0604030504040204" pitchFamily="50" charset="-128"/>
              </a:rPr>
              <a:t>(</a:t>
            </a:r>
            <a:r>
              <a:rPr lang="ja-JP" altLang="en-US" sz="565" dirty="0">
                <a:latin typeface="+mn-ea"/>
                <a:cs typeface="メイリオ" panose="020B0604030504040204" pitchFamily="50" charset="-128"/>
              </a:rPr>
              <a:t>ディーセント・ワーク</a:t>
            </a:r>
            <a:r>
              <a:rPr lang="en-US" altLang="ja-JP" sz="565" dirty="0">
                <a:latin typeface="+mn-ea"/>
                <a:cs typeface="メイリオ" panose="020B0604030504040204" pitchFamily="50" charset="-128"/>
              </a:rPr>
              <a:t>)</a:t>
            </a:r>
            <a:r>
              <a:rPr lang="ja-JP" altLang="en-US" sz="565" dirty="0">
                <a:latin typeface="+mn-ea"/>
                <a:cs typeface="メイリオ" panose="020B0604030504040204" pitchFamily="50" charset="-128"/>
              </a:rPr>
              <a:t>を促進する。  </a:t>
            </a:r>
          </a:p>
        </p:txBody>
      </p:sp>
      <p:sp>
        <p:nvSpPr>
          <p:cNvPr id="46" name="コンテンツ プレースホルダー 2"/>
          <p:cNvSpPr txBox="1">
            <a:spLocks/>
          </p:cNvSpPr>
          <p:nvPr/>
        </p:nvSpPr>
        <p:spPr>
          <a:xfrm>
            <a:off x="1208691" y="5853003"/>
            <a:ext cx="1764177" cy="527547"/>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ja-JP" altLang="en-US" sz="660" b="1" dirty="0">
                <a:latin typeface="+mj-ea"/>
                <a:ea typeface="+mj-ea"/>
                <a:cs typeface="メイリオ" panose="020B0604030504040204" pitchFamily="50" charset="-128"/>
              </a:rPr>
              <a:t>９</a:t>
            </a:r>
            <a:r>
              <a:rPr lang="en-US" altLang="ja-JP" sz="660" b="1" dirty="0">
                <a:latin typeface="+mj-ea"/>
                <a:ea typeface="+mj-ea"/>
                <a:cs typeface="メイリオ" panose="020B0604030504040204" pitchFamily="50" charset="-128"/>
              </a:rPr>
              <a:t>. </a:t>
            </a:r>
            <a:r>
              <a:rPr lang="ja-JP" altLang="en-US" sz="660" b="1" dirty="0">
                <a:latin typeface="+mj-ea"/>
                <a:ea typeface="+mj-ea"/>
                <a:cs typeface="メイリオ" panose="020B0604030504040204" pitchFamily="50" charset="-128"/>
              </a:rPr>
              <a:t>産業と技術革新の基盤をつくろう</a:t>
            </a:r>
            <a:endParaRPr lang="en-US" altLang="ja-JP" sz="660" b="1"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強靱（レジリエント）なインフラ構築、包摂的かつ 持続可能な産業化の促進及びイノベーションの推進を図る。  </a:t>
            </a:r>
          </a:p>
        </p:txBody>
      </p:sp>
      <p:sp>
        <p:nvSpPr>
          <p:cNvPr id="47" name="コンテンツ プレースホルダー 2"/>
          <p:cNvSpPr txBox="1">
            <a:spLocks/>
          </p:cNvSpPr>
          <p:nvPr/>
        </p:nvSpPr>
        <p:spPr>
          <a:xfrm>
            <a:off x="1232128" y="1116121"/>
            <a:ext cx="1740740" cy="433661"/>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ja-JP" altLang="en-US" sz="660" b="1" dirty="0">
                <a:latin typeface="+mj-ea"/>
                <a:ea typeface="+mj-ea"/>
                <a:cs typeface="メイリオ" panose="020B0604030504040204" pitchFamily="50" charset="-128"/>
              </a:rPr>
              <a:t>１</a:t>
            </a:r>
            <a:r>
              <a:rPr lang="en-US" altLang="ja-JP" sz="660" b="1" dirty="0">
                <a:latin typeface="+mj-ea"/>
                <a:cs typeface="メイリオ" panose="020B0604030504040204" pitchFamily="50" charset="-128"/>
              </a:rPr>
              <a:t>. </a:t>
            </a:r>
            <a:r>
              <a:rPr lang="ja-JP" altLang="en-US" sz="660" b="1" dirty="0">
                <a:latin typeface="+mj-ea"/>
                <a:ea typeface="+mj-ea"/>
                <a:cs typeface="メイリオ" panose="020B0604030504040204" pitchFamily="50" charset="-128"/>
              </a:rPr>
              <a:t>貧困をなくそう</a:t>
            </a:r>
            <a:r>
              <a:rPr lang="ja-JP" altLang="en-US" sz="660" dirty="0">
                <a:latin typeface="+mj-ea"/>
                <a:ea typeface="+mj-ea"/>
                <a:cs typeface="メイリオ" panose="020B0604030504040204" pitchFamily="50" charset="-128"/>
              </a:rPr>
              <a:t> </a:t>
            </a:r>
            <a:endParaRPr lang="en-US" altLang="ja-JP" sz="660"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あらゆる場所のあらゆる形態の貧困を終わらせる。</a:t>
            </a:r>
          </a:p>
        </p:txBody>
      </p:sp>
      <p:sp>
        <p:nvSpPr>
          <p:cNvPr id="48" name="コンテンツ プレースホルダー 2"/>
          <p:cNvSpPr txBox="1">
            <a:spLocks/>
          </p:cNvSpPr>
          <p:nvPr/>
        </p:nvSpPr>
        <p:spPr>
          <a:xfrm>
            <a:off x="3627540" y="1154567"/>
            <a:ext cx="1740740" cy="339775"/>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10. </a:t>
            </a:r>
            <a:r>
              <a:rPr lang="ja-JP" altLang="en-US" sz="660" b="1" dirty="0">
                <a:latin typeface="+mj-ea"/>
                <a:ea typeface="+mj-ea"/>
                <a:cs typeface="メイリオ" panose="020B0604030504040204" pitchFamily="50" charset="-128"/>
              </a:rPr>
              <a:t>人や国の不平等をなくそう</a:t>
            </a:r>
            <a:r>
              <a:rPr lang="ja-JP" altLang="en-US" sz="660" dirty="0">
                <a:latin typeface="+mj-ea"/>
                <a:ea typeface="+mj-ea"/>
                <a:cs typeface="メイリオ" panose="020B0604030504040204" pitchFamily="50" charset="-128"/>
              </a:rPr>
              <a:t> </a:t>
            </a:r>
            <a:endParaRPr lang="en-US" altLang="ja-JP" sz="660"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各国内及び各国間の不平等を是正する。</a:t>
            </a:r>
          </a:p>
        </p:txBody>
      </p:sp>
      <p:sp>
        <p:nvSpPr>
          <p:cNvPr id="49" name="コンテンツ プレースホルダー 2"/>
          <p:cNvSpPr txBox="1">
            <a:spLocks/>
          </p:cNvSpPr>
          <p:nvPr/>
        </p:nvSpPr>
        <p:spPr>
          <a:xfrm>
            <a:off x="3627540" y="1639377"/>
            <a:ext cx="1561139" cy="433661"/>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11. </a:t>
            </a:r>
            <a:r>
              <a:rPr lang="ja-JP" altLang="en-US" sz="660" b="1" dirty="0">
                <a:latin typeface="+mj-ea"/>
                <a:ea typeface="+mj-ea"/>
                <a:cs typeface="メイリオ" panose="020B0604030504040204" pitchFamily="50" charset="-128"/>
              </a:rPr>
              <a:t>住み続けられるまちづくりを </a:t>
            </a:r>
            <a:endParaRPr lang="en-US" altLang="ja-JP" sz="660" b="1"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包摂的で安全かつ強靱</a:t>
            </a:r>
            <a:r>
              <a:rPr lang="en-US" altLang="ja-JP" sz="565" dirty="0">
                <a:latin typeface="+mn-ea"/>
                <a:cs typeface="メイリオ" panose="020B0604030504040204" pitchFamily="50" charset="-128"/>
              </a:rPr>
              <a:t>(</a:t>
            </a:r>
            <a:r>
              <a:rPr lang="ja-JP" altLang="en-US" sz="565" dirty="0">
                <a:latin typeface="+mn-ea"/>
                <a:cs typeface="メイリオ" panose="020B0604030504040204" pitchFamily="50" charset="-128"/>
              </a:rPr>
              <a:t>レジリエント）で持続可能な都市及び人間居住を実現する。 </a:t>
            </a:r>
          </a:p>
        </p:txBody>
      </p:sp>
      <p:sp>
        <p:nvSpPr>
          <p:cNvPr id="50" name="コンテンツ プレースホルダー 2"/>
          <p:cNvSpPr txBox="1">
            <a:spLocks/>
          </p:cNvSpPr>
          <p:nvPr/>
        </p:nvSpPr>
        <p:spPr>
          <a:xfrm>
            <a:off x="3627540" y="2239299"/>
            <a:ext cx="1740740" cy="339775"/>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12. </a:t>
            </a:r>
            <a:r>
              <a:rPr lang="ja-JP" altLang="en-US" sz="660" b="1" dirty="0">
                <a:latin typeface="+mj-ea"/>
                <a:ea typeface="+mj-ea"/>
                <a:cs typeface="メイリオ" panose="020B0604030504040204" pitchFamily="50" charset="-128"/>
              </a:rPr>
              <a:t>つくる責任　つかう責任</a:t>
            </a:r>
            <a:r>
              <a:rPr lang="ja-JP" altLang="en-US" sz="660" b="1" dirty="0">
                <a:latin typeface="MingLiU-ExtB" panose="02020500000000000000" pitchFamily="18" charset="-120"/>
                <a:ea typeface="メイリオ" panose="020B0604030504040204" pitchFamily="50" charset="-128"/>
                <a:cs typeface="メイリオ" panose="020B0604030504040204" pitchFamily="50" charset="-128"/>
              </a:rPr>
              <a:t>　</a:t>
            </a:r>
            <a:r>
              <a:rPr lang="ja-JP" altLang="en-US" sz="660" dirty="0">
                <a:latin typeface="MingLiU-ExtB" panose="02020500000000000000" pitchFamily="18" charset="-120"/>
                <a:ea typeface="メイリオ" panose="020B0604030504040204" pitchFamily="50" charset="-128"/>
                <a:cs typeface="メイリオ" panose="020B0604030504040204" pitchFamily="50" charset="-128"/>
              </a:rPr>
              <a:t> </a:t>
            </a:r>
            <a:endParaRPr lang="en-US" altLang="ja-JP" sz="660" dirty="0">
              <a:latin typeface="MingLiU-ExtB" panose="02020500000000000000" pitchFamily="18" charset="-120"/>
              <a:ea typeface="MingLiU-ExtB" panose="02020500000000000000" pitchFamily="18" charset="-120"/>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持続可能な生産消費形態を確保する 。 </a:t>
            </a:r>
          </a:p>
        </p:txBody>
      </p:sp>
      <p:sp>
        <p:nvSpPr>
          <p:cNvPr id="51" name="コンテンツ プレースホルダー 2"/>
          <p:cNvSpPr txBox="1">
            <a:spLocks/>
          </p:cNvSpPr>
          <p:nvPr/>
        </p:nvSpPr>
        <p:spPr>
          <a:xfrm>
            <a:off x="3627540" y="2776472"/>
            <a:ext cx="1611498" cy="441346"/>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13.</a:t>
            </a:r>
            <a:r>
              <a:rPr lang="ja-JP" altLang="en-US" sz="660" b="1" dirty="0">
                <a:latin typeface="+mj-ea"/>
                <a:ea typeface="+mj-ea"/>
                <a:cs typeface="メイリオ" panose="020B0604030504040204" pitchFamily="50" charset="-128"/>
              </a:rPr>
              <a:t> 気候変動に 具体的な対策を</a:t>
            </a:r>
            <a:r>
              <a:rPr lang="ja-JP" altLang="en-US" sz="691" b="1" dirty="0">
                <a:latin typeface="+mj-ea"/>
                <a:ea typeface="+mj-ea"/>
                <a:cs typeface="メイリオ" panose="020B0604030504040204" pitchFamily="50" charset="-128"/>
              </a:rPr>
              <a:t>　</a:t>
            </a:r>
            <a:r>
              <a:rPr lang="ja-JP" altLang="en-US" sz="691" dirty="0">
                <a:latin typeface="MingLiU-ExtB" panose="02020500000000000000" pitchFamily="18" charset="-120"/>
                <a:ea typeface="メイリオ" panose="020B0604030504040204" pitchFamily="50" charset="-128"/>
                <a:cs typeface="メイリオ" panose="020B0604030504040204" pitchFamily="50" charset="-128"/>
              </a:rPr>
              <a:t> </a:t>
            </a:r>
            <a:endParaRPr lang="en-US" altLang="ja-JP" sz="691" dirty="0">
              <a:latin typeface="MingLiU-ExtB" panose="02020500000000000000" pitchFamily="18" charset="-120"/>
              <a:ea typeface="MingLiU-ExtB" panose="02020500000000000000" pitchFamily="18" charset="-120"/>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気候変動及びその影響を軽減するための緊急対策を講じる。 </a:t>
            </a:r>
          </a:p>
        </p:txBody>
      </p:sp>
      <p:sp>
        <p:nvSpPr>
          <p:cNvPr id="52" name="コンテンツ プレースホルダー 2"/>
          <p:cNvSpPr txBox="1">
            <a:spLocks/>
          </p:cNvSpPr>
          <p:nvPr/>
        </p:nvSpPr>
        <p:spPr>
          <a:xfrm>
            <a:off x="3627540" y="3362478"/>
            <a:ext cx="1661858" cy="441346"/>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ct val="150000"/>
              </a:lnSpc>
              <a:buNone/>
            </a:pPr>
            <a:r>
              <a:rPr lang="en-US" altLang="ja-JP" sz="660" b="1" dirty="0">
                <a:latin typeface="+mj-ea"/>
                <a:ea typeface="+mj-ea"/>
                <a:cs typeface="メイリオ" panose="020B0604030504040204" pitchFamily="50" charset="-128"/>
              </a:rPr>
              <a:t>14. </a:t>
            </a:r>
            <a:r>
              <a:rPr lang="ja-JP" altLang="en-US" sz="660" b="1" dirty="0">
                <a:latin typeface="+mj-ea"/>
                <a:ea typeface="+mj-ea"/>
                <a:cs typeface="メイリオ" panose="020B0604030504040204" pitchFamily="50" charset="-128"/>
              </a:rPr>
              <a:t>海の豊かさを 守ろう</a:t>
            </a:r>
            <a:r>
              <a:rPr lang="ja-JP" altLang="en-US" sz="691" b="1" dirty="0">
                <a:latin typeface="+mj-ea"/>
                <a:ea typeface="+mj-ea"/>
                <a:cs typeface="メイリオ" panose="020B0604030504040204" pitchFamily="50" charset="-128"/>
              </a:rPr>
              <a:t>　</a:t>
            </a:r>
            <a:r>
              <a:rPr lang="ja-JP" altLang="en-US" sz="691" dirty="0">
                <a:latin typeface="MingLiU-ExtB" panose="02020500000000000000" pitchFamily="18" charset="-120"/>
                <a:ea typeface="メイリオ" panose="020B0604030504040204" pitchFamily="50" charset="-128"/>
                <a:cs typeface="メイリオ" panose="020B0604030504040204" pitchFamily="50" charset="-128"/>
              </a:rPr>
              <a:t> </a:t>
            </a:r>
            <a:endParaRPr lang="en-US" altLang="ja-JP" sz="691" dirty="0">
              <a:latin typeface="MingLiU-ExtB" panose="02020500000000000000" pitchFamily="18" charset="-120"/>
              <a:ea typeface="MingLiU-ExtB" panose="02020500000000000000" pitchFamily="18" charset="-120"/>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持続可能な開発のために海洋・海洋資源を保全し、持続可能な形で利用する。 </a:t>
            </a:r>
          </a:p>
        </p:txBody>
      </p:sp>
      <p:sp>
        <p:nvSpPr>
          <p:cNvPr id="53" name="コンテンツ プレースホルダー 2"/>
          <p:cNvSpPr txBox="1">
            <a:spLocks/>
          </p:cNvSpPr>
          <p:nvPr/>
        </p:nvSpPr>
        <p:spPr>
          <a:xfrm>
            <a:off x="3627540" y="3875745"/>
            <a:ext cx="1611498" cy="620809"/>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ts val="754"/>
              </a:lnSpc>
              <a:buNone/>
            </a:pPr>
            <a:r>
              <a:rPr lang="en-US" altLang="ja-JP" sz="660" b="1" dirty="0">
                <a:latin typeface="+mj-ea"/>
                <a:ea typeface="+mj-ea"/>
                <a:cs typeface="メイリオ" panose="020B0604030504040204" pitchFamily="50" charset="-128"/>
              </a:rPr>
              <a:t>15. </a:t>
            </a:r>
            <a:r>
              <a:rPr lang="ja-JP" altLang="en-US" sz="660" b="1" dirty="0">
                <a:latin typeface="+mj-ea"/>
                <a:ea typeface="+mj-ea"/>
                <a:cs typeface="メイリオ" panose="020B0604030504040204" pitchFamily="50" charset="-128"/>
              </a:rPr>
              <a:t>陸の豊かさも 守ろう　</a:t>
            </a:r>
            <a:r>
              <a:rPr lang="ja-JP" altLang="en-US" sz="691" dirty="0">
                <a:latin typeface="+mj-ea"/>
                <a:ea typeface="+mj-ea"/>
                <a:cs typeface="メイリオ" panose="020B0604030504040204" pitchFamily="50" charset="-128"/>
              </a:rPr>
              <a:t> </a:t>
            </a:r>
            <a:endParaRPr lang="en-US" altLang="ja-JP" sz="691" dirty="0">
              <a:latin typeface="+mj-ea"/>
              <a:ea typeface="+mj-ea"/>
              <a:cs typeface="メイリオ" panose="020B0604030504040204" pitchFamily="50" charset="-128"/>
            </a:endParaRPr>
          </a:p>
          <a:p>
            <a:pPr marL="7976" indent="0">
              <a:lnSpc>
                <a:spcPts val="754"/>
              </a:lnSpc>
              <a:buNone/>
            </a:pPr>
            <a:r>
              <a:rPr lang="ja-JP" altLang="en-US" sz="565" dirty="0">
                <a:latin typeface="+mn-ea"/>
                <a:cs typeface="メイリオ" panose="020B0604030504040204" pitchFamily="50" charset="-128"/>
              </a:rPr>
              <a:t>陸域生態系の保護、回復、持続可能な利用の推進、持続可能な森林の経営、砂漠化への対処、ならびに土地の劣化の阻止・回復及び生物多様性の損失を阻止する。 </a:t>
            </a:r>
          </a:p>
        </p:txBody>
      </p:sp>
      <p:sp>
        <p:nvSpPr>
          <p:cNvPr id="54" name="コンテンツ プレースホルダー 2"/>
          <p:cNvSpPr txBox="1">
            <a:spLocks/>
          </p:cNvSpPr>
          <p:nvPr/>
        </p:nvSpPr>
        <p:spPr>
          <a:xfrm>
            <a:off x="3627540" y="4583324"/>
            <a:ext cx="1611498" cy="651966"/>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ts val="691"/>
              </a:lnSpc>
              <a:buNone/>
            </a:pPr>
            <a:r>
              <a:rPr lang="en-US" altLang="ja-JP" sz="660" b="1" dirty="0">
                <a:latin typeface="+mj-ea"/>
                <a:ea typeface="+mj-ea"/>
                <a:cs typeface="メイリオ" panose="020B0604030504040204" pitchFamily="50" charset="-128"/>
              </a:rPr>
              <a:t>16. </a:t>
            </a:r>
            <a:r>
              <a:rPr lang="ja-JP" altLang="en-US" sz="660" b="1" dirty="0">
                <a:latin typeface="+mj-ea"/>
                <a:ea typeface="+mj-ea"/>
                <a:cs typeface="メイリオ" panose="020B0604030504040204" pitchFamily="50" charset="-128"/>
              </a:rPr>
              <a:t>平和と公正を すべての人に</a:t>
            </a:r>
            <a:r>
              <a:rPr lang="ja-JP" altLang="en-US" sz="691" b="1" dirty="0">
                <a:latin typeface="MingLiU-ExtB" panose="02020500000000000000" pitchFamily="18" charset="-120"/>
                <a:ea typeface="メイリオ" panose="020B0604030504040204" pitchFamily="50" charset="-128"/>
                <a:cs typeface="メイリオ" panose="020B0604030504040204" pitchFamily="50" charset="-128"/>
              </a:rPr>
              <a:t>　</a:t>
            </a:r>
            <a:r>
              <a:rPr lang="ja-JP" altLang="en-US" sz="691" dirty="0">
                <a:latin typeface="MingLiU-ExtB" panose="02020500000000000000" pitchFamily="18" charset="-120"/>
                <a:ea typeface="メイリオ" panose="020B0604030504040204" pitchFamily="50" charset="-128"/>
                <a:cs typeface="メイリオ" panose="020B0604030504040204" pitchFamily="50" charset="-128"/>
              </a:rPr>
              <a:t> </a:t>
            </a:r>
            <a:endParaRPr lang="en-US" altLang="ja-JP" sz="691" dirty="0">
              <a:latin typeface="MingLiU-ExtB" panose="02020500000000000000" pitchFamily="18" charset="-120"/>
              <a:ea typeface="MingLiU-ExtB" panose="02020500000000000000" pitchFamily="18" charset="-120"/>
              <a:cs typeface="メイリオ" panose="020B0604030504040204" pitchFamily="50" charset="-128"/>
            </a:endParaRPr>
          </a:p>
          <a:p>
            <a:pPr marL="7976" indent="0">
              <a:lnSpc>
                <a:spcPts val="691"/>
              </a:lnSpc>
              <a:buNone/>
            </a:pPr>
            <a:r>
              <a:rPr lang="ja-JP" altLang="en-US" sz="565" dirty="0">
                <a:latin typeface="+mn-ea"/>
                <a:cs typeface="メイリオ" panose="020B0604030504040204" pitchFamily="50" charset="-128"/>
              </a:rPr>
              <a:t>持続可能な開発に向けて平和で包摂的な社会を推進し、すべての人に司法へのアクセスを提供するとともに、あらゆるレベルにおいて効果的で責任ある包摂的な制度を構築する。</a:t>
            </a:r>
          </a:p>
        </p:txBody>
      </p:sp>
      <p:sp>
        <p:nvSpPr>
          <p:cNvPr id="55" name="コンテンツ プレースホルダー 2"/>
          <p:cNvSpPr txBox="1">
            <a:spLocks/>
          </p:cNvSpPr>
          <p:nvPr/>
        </p:nvSpPr>
        <p:spPr>
          <a:xfrm>
            <a:off x="3627540" y="5306576"/>
            <a:ext cx="1711941" cy="457270"/>
          </a:xfrm>
          <a:prstGeom prst="rect">
            <a:avLst/>
          </a:prstGeom>
        </p:spPr>
        <p:txBody>
          <a:bodyPr vert="horz" wrap="square" lIns="57429" tIns="28714" rIns="57429" bIns="28714" rtlCol="0">
            <a:spAutoFit/>
          </a:bodyPr>
          <a:lstStyle>
            <a:lvl1pPr marL="342900" indent="-342900" algn="l" defTabSz="914400" rtl="0" eaLnBrk="1" latinLnBrk="0" hangingPunct="1">
              <a:lnSpc>
                <a:spcPct val="120000"/>
              </a:lnSpc>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lnSpc>
                <a:spcPct val="120000"/>
              </a:lnSpc>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lnSpc>
                <a:spcPct val="120000"/>
              </a:lnSpc>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lnSpc>
                <a:spcPct val="120000"/>
              </a:lnSpc>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7976" indent="0">
              <a:lnSpc>
                <a:spcPts val="565"/>
              </a:lnSpc>
              <a:buNone/>
            </a:pPr>
            <a:r>
              <a:rPr lang="en-US" altLang="ja-JP" sz="660" b="1" dirty="0">
                <a:latin typeface="+mj-ea"/>
                <a:ea typeface="+mj-ea"/>
                <a:cs typeface="メイリオ" panose="020B0604030504040204" pitchFamily="50" charset="-128"/>
              </a:rPr>
              <a:t>17.  </a:t>
            </a:r>
            <a:r>
              <a:rPr lang="ja-JP" altLang="en-US" sz="660" b="1" dirty="0">
                <a:latin typeface="+mj-ea"/>
                <a:ea typeface="+mj-ea"/>
                <a:cs typeface="メイリオ" panose="020B0604030504040204" pitchFamily="50" charset="-128"/>
              </a:rPr>
              <a:t>パートナーシップで</a:t>
            </a:r>
            <a:endParaRPr lang="en-US" altLang="ja-JP" sz="660" b="1" dirty="0">
              <a:latin typeface="+mj-ea"/>
              <a:ea typeface="+mj-ea"/>
              <a:cs typeface="メイリオ" panose="020B0604030504040204" pitchFamily="50" charset="-128"/>
            </a:endParaRPr>
          </a:p>
          <a:p>
            <a:pPr marL="7976" indent="0">
              <a:lnSpc>
                <a:spcPts val="565"/>
              </a:lnSpc>
              <a:buNone/>
            </a:pPr>
            <a:r>
              <a:rPr lang="ja-JP" altLang="en-US" sz="660" b="1" dirty="0">
                <a:latin typeface="+mj-ea"/>
                <a:ea typeface="+mj-ea"/>
                <a:cs typeface="メイリオ" panose="020B0604030504040204" pitchFamily="50" charset="-128"/>
              </a:rPr>
              <a:t>　　　　　目標を達成しよう</a:t>
            </a:r>
            <a:endParaRPr lang="en-US" altLang="ja-JP" sz="660" b="1" dirty="0">
              <a:latin typeface="+mj-ea"/>
              <a:ea typeface="+mj-ea"/>
              <a:cs typeface="メイリオ" panose="020B0604030504040204" pitchFamily="50" charset="-128"/>
            </a:endParaRPr>
          </a:p>
          <a:p>
            <a:pPr marL="7976" indent="0">
              <a:lnSpc>
                <a:spcPct val="100000"/>
              </a:lnSpc>
              <a:buNone/>
            </a:pPr>
            <a:r>
              <a:rPr lang="ja-JP" altLang="en-US" sz="565" dirty="0">
                <a:latin typeface="+mn-ea"/>
                <a:cs typeface="メイリオ" panose="020B0604030504040204" pitchFamily="50" charset="-128"/>
              </a:rPr>
              <a:t>持続可能な開発のための実施手段を強化し、グローバル・パートナーシップを活性化する。 </a:t>
            </a:r>
          </a:p>
        </p:txBody>
      </p:sp>
      <p:sp>
        <p:nvSpPr>
          <p:cNvPr id="4" name="角丸四角形吹き出し 3"/>
          <p:cNvSpPr/>
          <p:nvPr/>
        </p:nvSpPr>
        <p:spPr>
          <a:xfrm>
            <a:off x="13164694" y="2660183"/>
            <a:ext cx="2351676" cy="769316"/>
          </a:xfrm>
          <a:prstGeom prst="wedgeRoundRectCallout">
            <a:avLst>
              <a:gd name="adj1" fmla="val -62428"/>
              <a:gd name="adj2" fmla="val 24601"/>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31"/>
          </a:p>
        </p:txBody>
      </p:sp>
      <p:sp>
        <p:nvSpPr>
          <p:cNvPr id="6" name="テキスト ボックス 5"/>
          <p:cNvSpPr txBox="1"/>
          <p:nvPr/>
        </p:nvSpPr>
        <p:spPr>
          <a:xfrm>
            <a:off x="13390816" y="2886306"/>
            <a:ext cx="1718533" cy="203967"/>
          </a:xfrm>
          <a:prstGeom prst="rect">
            <a:avLst/>
          </a:prstGeom>
        </p:spPr>
        <p:txBody>
          <a:bodyPr vert="horz" wrap="square" lIns="57429" tIns="28714" rIns="57429" bIns="28714" rtlCol="0">
            <a:normAutofit fontScale="47500" lnSpcReduction="20000"/>
          </a:bodyPr>
          <a:lstStyle/>
          <a:p>
            <a:pPr marL="7976">
              <a:lnSpc>
                <a:spcPct val="150000"/>
              </a:lnSpc>
            </a:pPr>
            <a:r>
              <a:rPr lang="ja-JP" altLang="en-US" sz="1256" dirty="0">
                <a:latin typeface="メイリオ" panose="020B0604030504040204" pitchFamily="50" charset="-128"/>
                <a:ea typeface="メイリオ" panose="020B0604030504040204" pitchFamily="50" charset="-128"/>
                <a:cs typeface="メイリオ" panose="020B0604030504040204" pitchFamily="50" charset="-128"/>
              </a:rPr>
              <a:t>アイコン４％、見出し太文字</a:t>
            </a:r>
            <a:r>
              <a:rPr lang="en-US" altLang="ja-JP" sz="1256" dirty="0">
                <a:latin typeface="メイリオ" panose="020B0604030504040204" pitchFamily="50" charset="-128"/>
                <a:ea typeface="メイリオ" panose="020B0604030504040204" pitchFamily="50" charset="-128"/>
                <a:cs typeface="メイリオ" panose="020B0604030504040204" pitchFamily="50" charset="-128"/>
              </a:rPr>
              <a:t>10.5,</a:t>
            </a:r>
            <a:r>
              <a:rPr lang="ja-JP" altLang="en-US" sz="1256" dirty="0">
                <a:latin typeface="メイリオ" panose="020B0604030504040204" pitchFamily="50" charset="-128"/>
                <a:ea typeface="メイリオ" panose="020B0604030504040204" pitchFamily="50" charset="-128"/>
                <a:cs typeface="メイリオ" panose="020B0604030504040204" pitchFamily="50" charset="-128"/>
              </a:rPr>
              <a:t>本文</a:t>
            </a:r>
            <a:r>
              <a:rPr lang="en-US" altLang="ja-JP" sz="1256" dirty="0">
                <a:latin typeface="メイリオ" panose="020B0604030504040204" pitchFamily="50" charset="-128"/>
                <a:ea typeface="メイリオ" panose="020B0604030504040204" pitchFamily="50" charset="-128"/>
                <a:cs typeface="メイリオ" panose="020B0604030504040204" pitchFamily="50" charset="-128"/>
              </a:rPr>
              <a:t>9</a:t>
            </a:r>
            <a:endParaRPr lang="ja-JP" altLang="en-US" sz="1256"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タイトル 1">
            <a:extLst>
              <a:ext uri="{FF2B5EF4-FFF2-40B4-BE49-F238E27FC236}">
                <a16:creationId xmlns:a16="http://schemas.microsoft.com/office/drawing/2014/main" id="{69C12A3F-BFF1-49B9-890A-0D96D5466672}"/>
              </a:ext>
            </a:extLst>
          </p:cNvPr>
          <p:cNvSpPr txBox="1">
            <a:spLocks/>
          </p:cNvSpPr>
          <p:nvPr/>
        </p:nvSpPr>
        <p:spPr>
          <a:xfrm>
            <a:off x="248924" y="217844"/>
            <a:ext cx="7236310" cy="486287"/>
          </a:xfrm>
          <a:prstGeom prst="rect">
            <a:avLst/>
          </a:prstGeom>
          <a:noFill/>
        </p:spPr>
        <p:txBody>
          <a:bodyPr vert="horz" wrap="square" lIns="91440" tIns="45720" rIns="91440" bIns="45720" rtlCol="0" anchor="ctr">
            <a:spAutoFit/>
          </a:bodyPr>
          <a:lstStyle>
            <a:defPPr>
              <a:defRPr lang="ja-JP"/>
            </a:defPPr>
            <a:lvl1pPr defTabSz="457200">
              <a:lnSpc>
                <a:spcPct val="90000"/>
              </a:lnSpc>
              <a:spcBef>
                <a:spcPct val="0"/>
              </a:spcBef>
              <a:buNone/>
              <a:defRPr sz="1400">
                <a:solidFill>
                  <a:schemeClr val="accent1">
                    <a:lumMod val="75000"/>
                  </a:schemeClr>
                </a:solidFill>
                <a:latin typeface="UD デジタル 教科書体 NP-B" panose="02020700000000000000" pitchFamily="18" charset="-128"/>
                <a:ea typeface="UD デジタル 教科書体 NP-B" panose="02020700000000000000" pitchFamily="18" charset="-128"/>
              </a:defRPr>
            </a:lvl1pPr>
          </a:lstStyle>
          <a:p>
            <a:r>
              <a:rPr lang="ja-JP" altLang="en-US" sz="2800" dirty="0"/>
              <a:t>（参考）</a:t>
            </a:r>
            <a:r>
              <a:rPr lang="en-US" altLang="ja-JP" sz="2800" dirty="0"/>
              <a:t>SDGs</a:t>
            </a:r>
          </a:p>
        </p:txBody>
      </p:sp>
      <p:grpSp>
        <p:nvGrpSpPr>
          <p:cNvPr id="56" name="グループ化 55">
            <a:extLst>
              <a:ext uri="{FF2B5EF4-FFF2-40B4-BE49-F238E27FC236}">
                <a16:creationId xmlns:a16="http://schemas.microsoft.com/office/drawing/2014/main" id="{E958CB83-864D-46C9-B225-2237B3527B83}"/>
              </a:ext>
            </a:extLst>
          </p:cNvPr>
          <p:cNvGrpSpPr/>
          <p:nvPr/>
        </p:nvGrpSpPr>
        <p:grpSpPr>
          <a:xfrm>
            <a:off x="-503" y="-5969"/>
            <a:ext cx="12201795" cy="6881551"/>
            <a:chOff x="-503" y="-5969"/>
            <a:chExt cx="12201795" cy="6881551"/>
          </a:xfrm>
        </p:grpSpPr>
        <p:grpSp>
          <p:nvGrpSpPr>
            <p:cNvPr id="57" name="グループ化 56">
              <a:extLst>
                <a:ext uri="{FF2B5EF4-FFF2-40B4-BE49-F238E27FC236}">
                  <a16:creationId xmlns:a16="http://schemas.microsoft.com/office/drawing/2014/main" id="{24C5F4D2-84CD-4E07-8C14-11C540F0F79C}"/>
                </a:ext>
              </a:extLst>
            </p:cNvPr>
            <p:cNvGrpSpPr/>
            <p:nvPr/>
          </p:nvGrpSpPr>
          <p:grpSpPr>
            <a:xfrm flipH="1">
              <a:off x="218418" y="-5969"/>
              <a:ext cx="11757288" cy="120269"/>
              <a:chOff x="-168812" y="-112554"/>
              <a:chExt cx="13850966" cy="872209"/>
            </a:xfrm>
          </p:grpSpPr>
          <p:sp>
            <p:nvSpPr>
              <p:cNvPr id="163" name="正方形/長方形 162">
                <a:extLst>
                  <a:ext uri="{FF2B5EF4-FFF2-40B4-BE49-F238E27FC236}">
                    <a16:creationId xmlns:a16="http://schemas.microsoft.com/office/drawing/2014/main" id="{6181F855-9CA3-4AC3-BCEC-36978BEC28E1}"/>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4" name="正方形/長方形 163">
                <a:extLst>
                  <a:ext uri="{FF2B5EF4-FFF2-40B4-BE49-F238E27FC236}">
                    <a16:creationId xmlns:a16="http://schemas.microsoft.com/office/drawing/2014/main" id="{42B4E642-2C80-43A4-AAAA-B1B169C7E517}"/>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正方形/長方形 164">
                <a:extLst>
                  <a:ext uri="{FF2B5EF4-FFF2-40B4-BE49-F238E27FC236}">
                    <a16:creationId xmlns:a16="http://schemas.microsoft.com/office/drawing/2014/main" id="{D4B2AFE0-7440-45F5-94B6-1DE368C7BD74}"/>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正方形/長方形 165">
                <a:extLst>
                  <a:ext uri="{FF2B5EF4-FFF2-40B4-BE49-F238E27FC236}">
                    <a16:creationId xmlns:a16="http://schemas.microsoft.com/office/drawing/2014/main" id="{5F3A5DD7-F518-488F-AE2A-97C74C579632}"/>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正方形/長方形 166">
                <a:extLst>
                  <a:ext uri="{FF2B5EF4-FFF2-40B4-BE49-F238E27FC236}">
                    <a16:creationId xmlns:a16="http://schemas.microsoft.com/office/drawing/2014/main" id="{16AF69DD-E04A-4CE3-B129-116D03100064}"/>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正方形/長方形 167">
                <a:extLst>
                  <a:ext uri="{FF2B5EF4-FFF2-40B4-BE49-F238E27FC236}">
                    <a16:creationId xmlns:a16="http://schemas.microsoft.com/office/drawing/2014/main" id="{E862B205-A277-4878-882F-BE3B2C46798B}"/>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 name="正方形/長方形 168">
                <a:extLst>
                  <a:ext uri="{FF2B5EF4-FFF2-40B4-BE49-F238E27FC236}">
                    <a16:creationId xmlns:a16="http://schemas.microsoft.com/office/drawing/2014/main" id="{7D3B5D03-2750-4269-9A62-9EE5B862E3FF}"/>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正方形/長方形 169">
                <a:extLst>
                  <a:ext uri="{FF2B5EF4-FFF2-40B4-BE49-F238E27FC236}">
                    <a16:creationId xmlns:a16="http://schemas.microsoft.com/office/drawing/2014/main" id="{B7D9A1CB-5AC7-4A27-9DA0-C292ADDDFF8B}"/>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正方形/長方形 170">
                <a:extLst>
                  <a:ext uri="{FF2B5EF4-FFF2-40B4-BE49-F238E27FC236}">
                    <a16:creationId xmlns:a16="http://schemas.microsoft.com/office/drawing/2014/main" id="{1F5F1DEB-00D9-427C-9867-80A6EB45870B}"/>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正方形/長方形 171">
                <a:extLst>
                  <a:ext uri="{FF2B5EF4-FFF2-40B4-BE49-F238E27FC236}">
                    <a16:creationId xmlns:a16="http://schemas.microsoft.com/office/drawing/2014/main" id="{9C641D6F-8325-41CD-8E14-D188C254F6BF}"/>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正方形/長方形 172">
                <a:extLst>
                  <a:ext uri="{FF2B5EF4-FFF2-40B4-BE49-F238E27FC236}">
                    <a16:creationId xmlns:a16="http://schemas.microsoft.com/office/drawing/2014/main" id="{3CE9A83A-EEDD-49E6-A085-085668C695B8}"/>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 name="正方形/長方形 173">
                <a:extLst>
                  <a:ext uri="{FF2B5EF4-FFF2-40B4-BE49-F238E27FC236}">
                    <a16:creationId xmlns:a16="http://schemas.microsoft.com/office/drawing/2014/main" id="{1C4BD210-C2A5-4343-AF8F-98AC3299C12A}"/>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正方形/長方形 174">
                <a:extLst>
                  <a:ext uri="{FF2B5EF4-FFF2-40B4-BE49-F238E27FC236}">
                    <a16:creationId xmlns:a16="http://schemas.microsoft.com/office/drawing/2014/main" id="{218FF42B-3104-494B-B9F0-70221BB8D212}"/>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正方形/長方形 175">
                <a:extLst>
                  <a:ext uri="{FF2B5EF4-FFF2-40B4-BE49-F238E27FC236}">
                    <a16:creationId xmlns:a16="http://schemas.microsoft.com/office/drawing/2014/main" id="{60DAAA4B-1EC5-4B80-B04D-11A796F4B80C}"/>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正方形/長方形 176">
                <a:extLst>
                  <a:ext uri="{FF2B5EF4-FFF2-40B4-BE49-F238E27FC236}">
                    <a16:creationId xmlns:a16="http://schemas.microsoft.com/office/drawing/2014/main" id="{ACB5886B-412A-4B57-90F0-BD6105C2C2BC}"/>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8" name="正方形/長方形 177">
                <a:extLst>
                  <a:ext uri="{FF2B5EF4-FFF2-40B4-BE49-F238E27FC236}">
                    <a16:creationId xmlns:a16="http://schemas.microsoft.com/office/drawing/2014/main" id="{53AB1DEE-DA6C-4FFB-A989-ABEBB11AF212}"/>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9" name="正方形/長方形 178">
                <a:extLst>
                  <a:ext uri="{FF2B5EF4-FFF2-40B4-BE49-F238E27FC236}">
                    <a16:creationId xmlns:a16="http://schemas.microsoft.com/office/drawing/2014/main" id="{1AC9AA64-2E73-41EA-B9C1-8AE607333DF9}"/>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0" name="正方形/長方形 179">
                <a:extLst>
                  <a:ext uri="{FF2B5EF4-FFF2-40B4-BE49-F238E27FC236}">
                    <a16:creationId xmlns:a16="http://schemas.microsoft.com/office/drawing/2014/main" id="{314770EB-3BEE-4F86-96E4-4ED2CA3128FE}"/>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正方形/長方形 180">
                <a:extLst>
                  <a:ext uri="{FF2B5EF4-FFF2-40B4-BE49-F238E27FC236}">
                    <a16:creationId xmlns:a16="http://schemas.microsoft.com/office/drawing/2014/main" id="{CA49C79B-C118-4C68-B3E9-EA8AB4975FA4}"/>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正方形/長方形 181">
                <a:extLst>
                  <a:ext uri="{FF2B5EF4-FFF2-40B4-BE49-F238E27FC236}">
                    <a16:creationId xmlns:a16="http://schemas.microsoft.com/office/drawing/2014/main" id="{83170F3E-2473-496E-9CC7-5029BBD93775}"/>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正方形/長方形 182">
                <a:extLst>
                  <a:ext uri="{FF2B5EF4-FFF2-40B4-BE49-F238E27FC236}">
                    <a16:creationId xmlns:a16="http://schemas.microsoft.com/office/drawing/2014/main" id="{D566BFB8-AB1C-42FA-91C8-63F29E44B977}"/>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正方形/長方形 183">
                <a:extLst>
                  <a:ext uri="{FF2B5EF4-FFF2-40B4-BE49-F238E27FC236}">
                    <a16:creationId xmlns:a16="http://schemas.microsoft.com/office/drawing/2014/main" id="{20166057-C397-473C-B992-E8A0A7F4DA8E}"/>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正方形/長方形 184">
                <a:extLst>
                  <a:ext uri="{FF2B5EF4-FFF2-40B4-BE49-F238E27FC236}">
                    <a16:creationId xmlns:a16="http://schemas.microsoft.com/office/drawing/2014/main" id="{4120B5E7-E452-4042-92E5-C41AB9F80F77}"/>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正方形/長方形 185">
                <a:extLst>
                  <a:ext uri="{FF2B5EF4-FFF2-40B4-BE49-F238E27FC236}">
                    <a16:creationId xmlns:a16="http://schemas.microsoft.com/office/drawing/2014/main" id="{7E942D66-2626-4EB8-85B6-AA1D5DC74CDA}"/>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正方形/長方形 186">
                <a:extLst>
                  <a:ext uri="{FF2B5EF4-FFF2-40B4-BE49-F238E27FC236}">
                    <a16:creationId xmlns:a16="http://schemas.microsoft.com/office/drawing/2014/main" id="{AEE608F6-934C-44F1-BCAA-7B4739DDB6DF}"/>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正方形/長方形 187">
                <a:extLst>
                  <a:ext uri="{FF2B5EF4-FFF2-40B4-BE49-F238E27FC236}">
                    <a16:creationId xmlns:a16="http://schemas.microsoft.com/office/drawing/2014/main" id="{09BEA792-F8CC-4646-9B3A-D560EBB6B8AF}"/>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正方形/長方形 188">
                <a:extLst>
                  <a:ext uri="{FF2B5EF4-FFF2-40B4-BE49-F238E27FC236}">
                    <a16:creationId xmlns:a16="http://schemas.microsoft.com/office/drawing/2014/main" id="{BA6E7FC7-A448-4E18-9239-624A649F82EA}"/>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正方形/長方形 189">
                <a:extLst>
                  <a:ext uri="{FF2B5EF4-FFF2-40B4-BE49-F238E27FC236}">
                    <a16:creationId xmlns:a16="http://schemas.microsoft.com/office/drawing/2014/main" id="{D6AF7406-476F-490A-9233-571D3EF3BBA6}"/>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正方形/長方形 190">
                <a:extLst>
                  <a:ext uri="{FF2B5EF4-FFF2-40B4-BE49-F238E27FC236}">
                    <a16:creationId xmlns:a16="http://schemas.microsoft.com/office/drawing/2014/main" id="{45189A87-0C63-4C4B-97FC-2A5F1A471F94}"/>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正方形/長方形 191">
                <a:extLst>
                  <a:ext uri="{FF2B5EF4-FFF2-40B4-BE49-F238E27FC236}">
                    <a16:creationId xmlns:a16="http://schemas.microsoft.com/office/drawing/2014/main" id="{9DAA8FF1-5718-42BA-AA14-121212CDF3B9}"/>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正方形/長方形 192">
                <a:extLst>
                  <a:ext uri="{FF2B5EF4-FFF2-40B4-BE49-F238E27FC236}">
                    <a16:creationId xmlns:a16="http://schemas.microsoft.com/office/drawing/2014/main" id="{9F93CFBF-D3A6-4A2A-B910-B0B7FC700B24}"/>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正方形/長方形 193">
                <a:extLst>
                  <a:ext uri="{FF2B5EF4-FFF2-40B4-BE49-F238E27FC236}">
                    <a16:creationId xmlns:a16="http://schemas.microsoft.com/office/drawing/2014/main" id="{F96CC4FD-9272-4A8D-A9C6-74E278AF74AC}"/>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5" name="正方形/長方形 194">
                <a:extLst>
                  <a:ext uri="{FF2B5EF4-FFF2-40B4-BE49-F238E27FC236}">
                    <a16:creationId xmlns:a16="http://schemas.microsoft.com/office/drawing/2014/main" id="{DAAD707C-1C0F-4627-BCD5-5A8549929F0F}"/>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6" name="正方形/長方形 195">
                <a:extLst>
                  <a:ext uri="{FF2B5EF4-FFF2-40B4-BE49-F238E27FC236}">
                    <a16:creationId xmlns:a16="http://schemas.microsoft.com/office/drawing/2014/main" id="{667F925D-DB00-43D5-AF0C-9BFD358F3DA9}"/>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58" name="グループ化 57">
              <a:extLst>
                <a:ext uri="{FF2B5EF4-FFF2-40B4-BE49-F238E27FC236}">
                  <a16:creationId xmlns:a16="http://schemas.microsoft.com/office/drawing/2014/main" id="{85684B30-A553-4935-A651-8D6C257686BD}"/>
                </a:ext>
              </a:extLst>
            </p:cNvPr>
            <p:cNvGrpSpPr/>
            <p:nvPr/>
          </p:nvGrpSpPr>
          <p:grpSpPr>
            <a:xfrm>
              <a:off x="218419" y="6755313"/>
              <a:ext cx="11757288" cy="120269"/>
              <a:chOff x="-168812" y="-112554"/>
              <a:chExt cx="13850966" cy="872209"/>
            </a:xfrm>
          </p:grpSpPr>
          <p:sp>
            <p:nvSpPr>
              <p:cNvPr id="129" name="正方形/長方形 128">
                <a:extLst>
                  <a:ext uri="{FF2B5EF4-FFF2-40B4-BE49-F238E27FC236}">
                    <a16:creationId xmlns:a16="http://schemas.microsoft.com/office/drawing/2014/main" id="{3C0D7BA0-1790-4B21-B943-039093E13E73}"/>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 name="正方形/長方形 129">
                <a:extLst>
                  <a:ext uri="{FF2B5EF4-FFF2-40B4-BE49-F238E27FC236}">
                    <a16:creationId xmlns:a16="http://schemas.microsoft.com/office/drawing/2014/main" id="{DA963E59-5B74-47A1-9AD8-5F729A840690}"/>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正方形/長方形 130">
                <a:extLst>
                  <a:ext uri="{FF2B5EF4-FFF2-40B4-BE49-F238E27FC236}">
                    <a16:creationId xmlns:a16="http://schemas.microsoft.com/office/drawing/2014/main" id="{78517DC4-AD72-4305-8E6A-3BEE17D96F9E}"/>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正方形/長方形 131">
                <a:extLst>
                  <a:ext uri="{FF2B5EF4-FFF2-40B4-BE49-F238E27FC236}">
                    <a16:creationId xmlns:a16="http://schemas.microsoft.com/office/drawing/2014/main" id="{58A76574-07FC-495E-8890-5BAB3478DA91}"/>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正方形/長方形 132">
                <a:extLst>
                  <a:ext uri="{FF2B5EF4-FFF2-40B4-BE49-F238E27FC236}">
                    <a16:creationId xmlns:a16="http://schemas.microsoft.com/office/drawing/2014/main" id="{65BE5FAB-BB8A-4115-8DE5-A4097570B8D4}"/>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C804A7B6-D8DC-4A05-B806-214A81B427B7}"/>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D11A94B3-64B7-4E9F-ACDF-5C9A0F5260FD}"/>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正方形/長方形 135">
                <a:extLst>
                  <a:ext uri="{FF2B5EF4-FFF2-40B4-BE49-F238E27FC236}">
                    <a16:creationId xmlns:a16="http://schemas.microsoft.com/office/drawing/2014/main" id="{05F57229-1394-4D8A-9FD7-05D06BC68D4E}"/>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正方形/長方形 136">
                <a:extLst>
                  <a:ext uri="{FF2B5EF4-FFF2-40B4-BE49-F238E27FC236}">
                    <a16:creationId xmlns:a16="http://schemas.microsoft.com/office/drawing/2014/main" id="{1E0464DA-8219-49FD-AF9C-74AB86EE6684}"/>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正方形/長方形 137">
                <a:extLst>
                  <a:ext uri="{FF2B5EF4-FFF2-40B4-BE49-F238E27FC236}">
                    <a16:creationId xmlns:a16="http://schemas.microsoft.com/office/drawing/2014/main" id="{427E9DCB-E969-4047-987E-F68A766FCB7E}"/>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正方形/長方形 138">
                <a:extLst>
                  <a:ext uri="{FF2B5EF4-FFF2-40B4-BE49-F238E27FC236}">
                    <a16:creationId xmlns:a16="http://schemas.microsoft.com/office/drawing/2014/main" id="{FD0296AC-5E81-43BD-B66A-29BA162F2CE9}"/>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正方形/長方形 139">
                <a:extLst>
                  <a:ext uri="{FF2B5EF4-FFF2-40B4-BE49-F238E27FC236}">
                    <a16:creationId xmlns:a16="http://schemas.microsoft.com/office/drawing/2014/main" id="{2B01AE0C-73B8-4937-BD6E-2B56C1EF8075}"/>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正方形/長方形 140">
                <a:extLst>
                  <a:ext uri="{FF2B5EF4-FFF2-40B4-BE49-F238E27FC236}">
                    <a16:creationId xmlns:a16="http://schemas.microsoft.com/office/drawing/2014/main" id="{A7683DAB-21D7-4764-9583-0A2679453C0B}"/>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a:extLst>
                  <a:ext uri="{FF2B5EF4-FFF2-40B4-BE49-F238E27FC236}">
                    <a16:creationId xmlns:a16="http://schemas.microsoft.com/office/drawing/2014/main" id="{F5B05E9B-529E-4AE3-B0F5-A03F40D189F0}"/>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正方形/長方形 142">
                <a:extLst>
                  <a:ext uri="{FF2B5EF4-FFF2-40B4-BE49-F238E27FC236}">
                    <a16:creationId xmlns:a16="http://schemas.microsoft.com/office/drawing/2014/main" id="{DEC3CA0F-D012-4BAF-A9D8-F36348580FDB}"/>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4" name="正方形/長方形 143">
                <a:extLst>
                  <a:ext uri="{FF2B5EF4-FFF2-40B4-BE49-F238E27FC236}">
                    <a16:creationId xmlns:a16="http://schemas.microsoft.com/office/drawing/2014/main" id="{00C4E75C-7B7B-45FD-8BF0-97652ACF3321}"/>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5" name="正方形/長方形 144">
                <a:extLst>
                  <a:ext uri="{FF2B5EF4-FFF2-40B4-BE49-F238E27FC236}">
                    <a16:creationId xmlns:a16="http://schemas.microsoft.com/office/drawing/2014/main" id="{1D4662FA-61E4-459E-8A6A-C944F9C95617}"/>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6" name="正方形/長方形 145">
                <a:extLst>
                  <a:ext uri="{FF2B5EF4-FFF2-40B4-BE49-F238E27FC236}">
                    <a16:creationId xmlns:a16="http://schemas.microsoft.com/office/drawing/2014/main" id="{4E3DE3A5-2962-4804-B839-E4F23164D18A}"/>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正方形/長方形 146">
                <a:extLst>
                  <a:ext uri="{FF2B5EF4-FFF2-40B4-BE49-F238E27FC236}">
                    <a16:creationId xmlns:a16="http://schemas.microsoft.com/office/drawing/2014/main" id="{DFFB6DB1-6E84-4CF5-9086-97678F34473C}"/>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正方形/長方形 147">
                <a:extLst>
                  <a:ext uri="{FF2B5EF4-FFF2-40B4-BE49-F238E27FC236}">
                    <a16:creationId xmlns:a16="http://schemas.microsoft.com/office/drawing/2014/main" id="{60812613-59B9-445E-9250-82EBAE358C9E}"/>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正方形/長方形 148">
                <a:extLst>
                  <a:ext uri="{FF2B5EF4-FFF2-40B4-BE49-F238E27FC236}">
                    <a16:creationId xmlns:a16="http://schemas.microsoft.com/office/drawing/2014/main" id="{532E1485-7A6F-4A11-B2F3-C283428A0F08}"/>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正方形/長方形 149">
                <a:extLst>
                  <a:ext uri="{FF2B5EF4-FFF2-40B4-BE49-F238E27FC236}">
                    <a16:creationId xmlns:a16="http://schemas.microsoft.com/office/drawing/2014/main" id="{1CBA77D5-EB0A-410A-A286-CE59C4FA1900}"/>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正方形/長方形 150">
                <a:extLst>
                  <a:ext uri="{FF2B5EF4-FFF2-40B4-BE49-F238E27FC236}">
                    <a16:creationId xmlns:a16="http://schemas.microsoft.com/office/drawing/2014/main" id="{8FBE6FC0-3C7B-4CAC-BEEB-45B971402006}"/>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正方形/長方形 151">
                <a:extLst>
                  <a:ext uri="{FF2B5EF4-FFF2-40B4-BE49-F238E27FC236}">
                    <a16:creationId xmlns:a16="http://schemas.microsoft.com/office/drawing/2014/main" id="{C81CF488-31A2-40D4-A74B-8D7D49B24EB7}"/>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正方形/長方形 152">
                <a:extLst>
                  <a:ext uri="{FF2B5EF4-FFF2-40B4-BE49-F238E27FC236}">
                    <a16:creationId xmlns:a16="http://schemas.microsoft.com/office/drawing/2014/main" id="{5FB68E40-01D7-43D8-A248-21270AD4BAEC}"/>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正方形/長方形 153">
                <a:extLst>
                  <a:ext uri="{FF2B5EF4-FFF2-40B4-BE49-F238E27FC236}">
                    <a16:creationId xmlns:a16="http://schemas.microsoft.com/office/drawing/2014/main" id="{18CE43C3-6FDE-4487-A0A5-51D83215798D}"/>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正方形/長方形 154">
                <a:extLst>
                  <a:ext uri="{FF2B5EF4-FFF2-40B4-BE49-F238E27FC236}">
                    <a16:creationId xmlns:a16="http://schemas.microsoft.com/office/drawing/2014/main" id="{779E41D9-68B9-4CF6-8AB7-19DAE0A7D24A}"/>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正方形/長方形 155">
                <a:extLst>
                  <a:ext uri="{FF2B5EF4-FFF2-40B4-BE49-F238E27FC236}">
                    <a16:creationId xmlns:a16="http://schemas.microsoft.com/office/drawing/2014/main" id="{889C157E-1926-4D44-A892-47256706D23E}"/>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7" name="正方形/長方形 156">
                <a:extLst>
                  <a:ext uri="{FF2B5EF4-FFF2-40B4-BE49-F238E27FC236}">
                    <a16:creationId xmlns:a16="http://schemas.microsoft.com/office/drawing/2014/main" id="{E01423E5-48A1-4284-B957-1102B8110B57}"/>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8" name="正方形/長方形 157">
                <a:extLst>
                  <a:ext uri="{FF2B5EF4-FFF2-40B4-BE49-F238E27FC236}">
                    <a16:creationId xmlns:a16="http://schemas.microsoft.com/office/drawing/2014/main" id="{AF2FEA15-8B78-4B9D-8CBB-75846C643E07}"/>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正方形/長方形 158">
                <a:extLst>
                  <a:ext uri="{FF2B5EF4-FFF2-40B4-BE49-F238E27FC236}">
                    <a16:creationId xmlns:a16="http://schemas.microsoft.com/office/drawing/2014/main" id="{3C35A9D4-ECCB-457D-B90A-D46B1BDD6E91}"/>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正方形/長方形 159">
                <a:extLst>
                  <a:ext uri="{FF2B5EF4-FFF2-40B4-BE49-F238E27FC236}">
                    <a16:creationId xmlns:a16="http://schemas.microsoft.com/office/drawing/2014/main" id="{8ECB88F3-B24E-4A12-9B89-2FEDBD4AF59A}"/>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1" name="正方形/長方形 160">
                <a:extLst>
                  <a:ext uri="{FF2B5EF4-FFF2-40B4-BE49-F238E27FC236}">
                    <a16:creationId xmlns:a16="http://schemas.microsoft.com/office/drawing/2014/main" id="{D82EC840-DFB8-4FD5-AABC-BBEDB1ECF489}"/>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2" name="正方形/長方形 161">
                <a:extLst>
                  <a:ext uri="{FF2B5EF4-FFF2-40B4-BE49-F238E27FC236}">
                    <a16:creationId xmlns:a16="http://schemas.microsoft.com/office/drawing/2014/main" id="{CA748B4B-7F44-4455-9E24-D0E64EF75C2B}"/>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59" name="グループ化 58">
              <a:extLst>
                <a:ext uri="{FF2B5EF4-FFF2-40B4-BE49-F238E27FC236}">
                  <a16:creationId xmlns:a16="http://schemas.microsoft.com/office/drawing/2014/main" id="{4D07C108-4E25-46EB-8FE3-0759E27BB3ED}"/>
                </a:ext>
              </a:extLst>
            </p:cNvPr>
            <p:cNvGrpSpPr/>
            <p:nvPr/>
          </p:nvGrpSpPr>
          <p:grpSpPr>
            <a:xfrm rot="5400000">
              <a:off x="-3323750" y="3323236"/>
              <a:ext cx="6872079" cy="225585"/>
              <a:chOff x="-168812" y="-112554"/>
              <a:chExt cx="13850966" cy="872209"/>
            </a:xfrm>
          </p:grpSpPr>
          <p:sp>
            <p:nvSpPr>
              <p:cNvPr id="95" name="正方形/長方形 94">
                <a:extLst>
                  <a:ext uri="{FF2B5EF4-FFF2-40B4-BE49-F238E27FC236}">
                    <a16:creationId xmlns:a16="http://schemas.microsoft.com/office/drawing/2014/main" id="{4E5AA22B-FD33-455C-9723-E15F6FFD81A2}"/>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F685372F-7874-448F-AE0F-4D51D58CF1CC}"/>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AF6C7C2C-DF24-49CF-BBF3-6661CF049D4E}"/>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36A91D80-1AFB-475B-AE9B-4EF998D3C477}"/>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41ED12D1-F09A-408C-8C04-FF3269BF511F}"/>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FAF9520D-9424-4AA9-A3EB-A5087C826EA7}"/>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正方形/長方形 100">
                <a:extLst>
                  <a:ext uri="{FF2B5EF4-FFF2-40B4-BE49-F238E27FC236}">
                    <a16:creationId xmlns:a16="http://schemas.microsoft.com/office/drawing/2014/main" id="{501A2DCA-4CE6-4CFF-99EA-F34EF0D4039B}"/>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正方形/長方形 101">
                <a:extLst>
                  <a:ext uri="{FF2B5EF4-FFF2-40B4-BE49-F238E27FC236}">
                    <a16:creationId xmlns:a16="http://schemas.microsoft.com/office/drawing/2014/main" id="{DFB552CD-C9FB-4C2A-B7EF-33B41014BEBF}"/>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正方形/長方形 102">
                <a:extLst>
                  <a:ext uri="{FF2B5EF4-FFF2-40B4-BE49-F238E27FC236}">
                    <a16:creationId xmlns:a16="http://schemas.microsoft.com/office/drawing/2014/main" id="{7730DE1B-792A-4BB9-9A4E-B4A8A8E09F41}"/>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正方形/長方形 103">
                <a:extLst>
                  <a:ext uri="{FF2B5EF4-FFF2-40B4-BE49-F238E27FC236}">
                    <a16:creationId xmlns:a16="http://schemas.microsoft.com/office/drawing/2014/main" id="{ACDE26AB-EE8D-4772-AC39-9E5B24CA9061}"/>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正方形/長方形 104">
                <a:extLst>
                  <a:ext uri="{FF2B5EF4-FFF2-40B4-BE49-F238E27FC236}">
                    <a16:creationId xmlns:a16="http://schemas.microsoft.com/office/drawing/2014/main" id="{59C19389-8375-4D4A-8980-95D87F4CE977}"/>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正方形/長方形 105">
                <a:extLst>
                  <a:ext uri="{FF2B5EF4-FFF2-40B4-BE49-F238E27FC236}">
                    <a16:creationId xmlns:a16="http://schemas.microsoft.com/office/drawing/2014/main" id="{E2586819-71F7-4A18-BD9E-3238921AFA28}"/>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正方形/長方形 106">
                <a:extLst>
                  <a:ext uri="{FF2B5EF4-FFF2-40B4-BE49-F238E27FC236}">
                    <a16:creationId xmlns:a16="http://schemas.microsoft.com/office/drawing/2014/main" id="{D80FFC20-9452-45E9-B7EB-89249049BA6D}"/>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正方形/長方形 107">
                <a:extLst>
                  <a:ext uri="{FF2B5EF4-FFF2-40B4-BE49-F238E27FC236}">
                    <a16:creationId xmlns:a16="http://schemas.microsoft.com/office/drawing/2014/main" id="{055F75EB-059D-410F-891E-C93316B430A4}"/>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正方形/長方形 108">
                <a:extLst>
                  <a:ext uri="{FF2B5EF4-FFF2-40B4-BE49-F238E27FC236}">
                    <a16:creationId xmlns:a16="http://schemas.microsoft.com/office/drawing/2014/main" id="{55568D2D-AF80-4573-BDD1-1BD175D26CC1}"/>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0" name="正方形/長方形 109">
                <a:extLst>
                  <a:ext uri="{FF2B5EF4-FFF2-40B4-BE49-F238E27FC236}">
                    <a16:creationId xmlns:a16="http://schemas.microsoft.com/office/drawing/2014/main" id="{5D5B4D50-658E-4EB9-A190-547677A45BA8}"/>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1" name="正方形/長方形 110">
                <a:extLst>
                  <a:ext uri="{FF2B5EF4-FFF2-40B4-BE49-F238E27FC236}">
                    <a16:creationId xmlns:a16="http://schemas.microsoft.com/office/drawing/2014/main" id="{8BBA454F-FDA6-4683-96E9-FF65C3CC939A}"/>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2" name="正方形/長方形 111">
                <a:extLst>
                  <a:ext uri="{FF2B5EF4-FFF2-40B4-BE49-F238E27FC236}">
                    <a16:creationId xmlns:a16="http://schemas.microsoft.com/office/drawing/2014/main" id="{00B1EB7A-87FE-4D8B-8232-76DE07503321}"/>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正方形/長方形 112">
                <a:extLst>
                  <a:ext uri="{FF2B5EF4-FFF2-40B4-BE49-F238E27FC236}">
                    <a16:creationId xmlns:a16="http://schemas.microsoft.com/office/drawing/2014/main" id="{5AD9B34B-F8F2-45DF-968E-BB4F7F8AE7F0}"/>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正方形/長方形 113">
                <a:extLst>
                  <a:ext uri="{FF2B5EF4-FFF2-40B4-BE49-F238E27FC236}">
                    <a16:creationId xmlns:a16="http://schemas.microsoft.com/office/drawing/2014/main" id="{C709A4BC-88F0-41DF-83B9-B44752D3FB06}"/>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DC1D6943-50F2-4502-911D-A7E32C14D195}"/>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6" name="正方形/長方形 115">
                <a:extLst>
                  <a:ext uri="{FF2B5EF4-FFF2-40B4-BE49-F238E27FC236}">
                    <a16:creationId xmlns:a16="http://schemas.microsoft.com/office/drawing/2014/main" id="{D455E16A-0682-4706-970C-C55C5395BE0D}"/>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正方形/長方形 116">
                <a:extLst>
                  <a:ext uri="{FF2B5EF4-FFF2-40B4-BE49-F238E27FC236}">
                    <a16:creationId xmlns:a16="http://schemas.microsoft.com/office/drawing/2014/main" id="{2BD233D7-5C10-455D-BCF0-0548CDD99F75}"/>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正方形/長方形 117">
                <a:extLst>
                  <a:ext uri="{FF2B5EF4-FFF2-40B4-BE49-F238E27FC236}">
                    <a16:creationId xmlns:a16="http://schemas.microsoft.com/office/drawing/2014/main" id="{C9D8BE15-5D6A-4383-AE18-6F58FA5B4616}"/>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正方形/長方形 118">
                <a:extLst>
                  <a:ext uri="{FF2B5EF4-FFF2-40B4-BE49-F238E27FC236}">
                    <a16:creationId xmlns:a16="http://schemas.microsoft.com/office/drawing/2014/main" id="{6D411B19-8977-4844-BAC0-1875E185AE75}"/>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正方形/長方形 119">
                <a:extLst>
                  <a:ext uri="{FF2B5EF4-FFF2-40B4-BE49-F238E27FC236}">
                    <a16:creationId xmlns:a16="http://schemas.microsoft.com/office/drawing/2014/main" id="{84803C74-3175-43CC-952B-E065E302ADFD}"/>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正方形/長方形 120">
                <a:extLst>
                  <a:ext uri="{FF2B5EF4-FFF2-40B4-BE49-F238E27FC236}">
                    <a16:creationId xmlns:a16="http://schemas.microsoft.com/office/drawing/2014/main" id="{FD65CBDB-4087-4344-ABA5-96D01B26844D}"/>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正方形/長方形 121">
                <a:extLst>
                  <a:ext uri="{FF2B5EF4-FFF2-40B4-BE49-F238E27FC236}">
                    <a16:creationId xmlns:a16="http://schemas.microsoft.com/office/drawing/2014/main" id="{9215EFED-46C7-4D71-9DBF-D73F3EFF3289}"/>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正方形/長方形 122">
                <a:extLst>
                  <a:ext uri="{FF2B5EF4-FFF2-40B4-BE49-F238E27FC236}">
                    <a16:creationId xmlns:a16="http://schemas.microsoft.com/office/drawing/2014/main" id="{4ECC2937-905C-4C0B-9733-E84F7304AEA0}"/>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正方形/長方形 123">
                <a:extLst>
                  <a:ext uri="{FF2B5EF4-FFF2-40B4-BE49-F238E27FC236}">
                    <a16:creationId xmlns:a16="http://schemas.microsoft.com/office/drawing/2014/main" id="{39A68BA0-A98E-4A32-8679-8A0ED80E7220}"/>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正方形/長方形 124">
                <a:extLst>
                  <a:ext uri="{FF2B5EF4-FFF2-40B4-BE49-F238E27FC236}">
                    <a16:creationId xmlns:a16="http://schemas.microsoft.com/office/drawing/2014/main" id="{6768C95E-89C5-4766-8806-630214A6BB66}"/>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正方形/長方形 125">
                <a:extLst>
                  <a:ext uri="{FF2B5EF4-FFF2-40B4-BE49-F238E27FC236}">
                    <a16:creationId xmlns:a16="http://schemas.microsoft.com/office/drawing/2014/main" id="{89E97638-2225-48BA-AE36-0C437536A741}"/>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7" name="正方形/長方形 126">
                <a:extLst>
                  <a:ext uri="{FF2B5EF4-FFF2-40B4-BE49-F238E27FC236}">
                    <a16:creationId xmlns:a16="http://schemas.microsoft.com/office/drawing/2014/main" id="{F266E2DD-B5A6-4E23-A59D-303293714788}"/>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8" name="正方形/長方形 127">
                <a:extLst>
                  <a:ext uri="{FF2B5EF4-FFF2-40B4-BE49-F238E27FC236}">
                    <a16:creationId xmlns:a16="http://schemas.microsoft.com/office/drawing/2014/main" id="{D31AF5B5-47ED-471E-8041-B2F7EDAE6E78}"/>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60" name="グループ化 59">
              <a:extLst>
                <a:ext uri="{FF2B5EF4-FFF2-40B4-BE49-F238E27FC236}">
                  <a16:creationId xmlns:a16="http://schemas.microsoft.com/office/drawing/2014/main" id="{38314476-D3F0-4923-954B-CCA547891E2F}"/>
                </a:ext>
              </a:extLst>
            </p:cNvPr>
            <p:cNvGrpSpPr/>
            <p:nvPr/>
          </p:nvGrpSpPr>
          <p:grpSpPr>
            <a:xfrm rot="16200000" flipV="1">
              <a:off x="8652460" y="3323234"/>
              <a:ext cx="6872079" cy="225585"/>
              <a:chOff x="-168812" y="-112554"/>
              <a:chExt cx="13850966" cy="872209"/>
            </a:xfrm>
          </p:grpSpPr>
          <p:sp>
            <p:nvSpPr>
              <p:cNvPr id="61" name="正方形/長方形 60">
                <a:extLst>
                  <a:ext uri="{FF2B5EF4-FFF2-40B4-BE49-F238E27FC236}">
                    <a16:creationId xmlns:a16="http://schemas.microsoft.com/office/drawing/2014/main" id="{60E92717-7E1B-40AA-988B-3A1FDE978C55}"/>
                  </a:ext>
                </a:extLst>
              </p:cNvPr>
              <p:cNvSpPr/>
              <p:nvPr/>
            </p:nvSpPr>
            <p:spPr>
              <a:xfrm>
                <a:off x="-168812" y="-112542"/>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406F1D66-7971-4446-B1E9-2DA1E6942180}"/>
                  </a:ext>
                </a:extLst>
              </p:cNvPr>
              <p:cNvSpPr/>
              <p:nvPr/>
            </p:nvSpPr>
            <p:spPr>
              <a:xfrm>
                <a:off x="240177" y="-112543"/>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a:extLst>
                  <a:ext uri="{FF2B5EF4-FFF2-40B4-BE49-F238E27FC236}">
                    <a16:creationId xmlns:a16="http://schemas.microsoft.com/office/drawing/2014/main" id="{CDBDC0EE-0D01-4604-AD90-C1037F92711C}"/>
                  </a:ext>
                </a:extLst>
              </p:cNvPr>
              <p:cNvSpPr/>
              <p:nvPr/>
            </p:nvSpPr>
            <p:spPr>
              <a:xfrm>
                <a:off x="649606" y="-112544"/>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BCDAB84D-B84B-4DD8-9B54-57D8337F5B66}"/>
                  </a:ext>
                </a:extLst>
              </p:cNvPr>
              <p:cNvSpPr/>
              <p:nvPr/>
            </p:nvSpPr>
            <p:spPr>
              <a:xfrm>
                <a:off x="1058595" y="-112545"/>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a:extLst>
                  <a:ext uri="{FF2B5EF4-FFF2-40B4-BE49-F238E27FC236}">
                    <a16:creationId xmlns:a16="http://schemas.microsoft.com/office/drawing/2014/main" id="{3DEA630F-0662-4788-A2AD-327F5D575ED5}"/>
                  </a:ext>
                </a:extLst>
              </p:cNvPr>
              <p:cNvSpPr/>
              <p:nvPr/>
            </p:nvSpPr>
            <p:spPr>
              <a:xfrm>
                <a:off x="1468024" y="-112545"/>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a:extLst>
                  <a:ext uri="{FF2B5EF4-FFF2-40B4-BE49-F238E27FC236}">
                    <a16:creationId xmlns:a16="http://schemas.microsoft.com/office/drawing/2014/main" id="{E7CA505B-12AD-4477-9AD7-1305BD8FFA05}"/>
                  </a:ext>
                </a:extLst>
              </p:cNvPr>
              <p:cNvSpPr/>
              <p:nvPr/>
            </p:nvSpPr>
            <p:spPr>
              <a:xfrm>
                <a:off x="1877013" y="-112545"/>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a:extLst>
                  <a:ext uri="{FF2B5EF4-FFF2-40B4-BE49-F238E27FC236}">
                    <a16:creationId xmlns:a16="http://schemas.microsoft.com/office/drawing/2014/main" id="{EE5878A7-486D-486D-9862-350E5445C8F5}"/>
                  </a:ext>
                </a:extLst>
              </p:cNvPr>
              <p:cNvSpPr/>
              <p:nvPr/>
            </p:nvSpPr>
            <p:spPr>
              <a:xfrm>
                <a:off x="2285988" y="-112545"/>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67">
                <a:extLst>
                  <a:ext uri="{FF2B5EF4-FFF2-40B4-BE49-F238E27FC236}">
                    <a16:creationId xmlns:a16="http://schemas.microsoft.com/office/drawing/2014/main" id="{6C6C3B2E-5D6B-47BE-A0CA-F6A52E077807}"/>
                  </a:ext>
                </a:extLst>
              </p:cNvPr>
              <p:cNvSpPr/>
              <p:nvPr/>
            </p:nvSpPr>
            <p:spPr>
              <a:xfrm>
                <a:off x="2693356" y="-112545"/>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a:extLst>
                  <a:ext uri="{FF2B5EF4-FFF2-40B4-BE49-F238E27FC236}">
                    <a16:creationId xmlns:a16="http://schemas.microsoft.com/office/drawing/2014/main" id="{90EE2C48-FC9C-4037-A561-216FF5DD2E7F}"/>
                  </a:ext>
                </a:extLst>
              </p:cNvPr>
              <p:cNvSpPr/>
              <p:nvPr/>
            </p:nvSpPr>
            <p:spPr>
              <a:xfrm>
                <a:off x="3100731" y="-112545"/>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3FB5F5B1-FEB8-4AFF-A10E-E90922B27132}"/>
                  </a:ext>
                </a:extLst>
              </p:cNvPr>
              <p:cNvSpPr/>
              <p:nvPr/>
            </p:nvSpPr>
            <p:spPr>
              <a:xfrm>
                <a:off x="3508100" y="-112545"/>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70">
                <a:extLst>
                  <a:ext uri="{FF2B5EF4-FFF2-40B4-BE49-F238E27FC236}">
                    <a16:creationId xmlns:a16="http://schemas.microsoft.com/office/drawing/2014/main" id="{1E849FB7-82AA-4BA5-879A-E9ED6A372642}"/>
                  </a:ext>
                </a:extLst>
              </p:cNvPr>
              <p:cNvSpPr/>
              <p:nvPr/>
            </p:nvSpPr>
            <p:spPr>
              <a:xfrm>
                <a:off x="3915481" y="-112545"/>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正方形/長方形 71">
                <a:extLst>
                  <a:ext uri="{FF2B5EF4-FFF2-40B4-BE49-F238E27FC236}">
                    <a16:creationId xmlns:a16="http://schemas.microsoft.com/office/drawing/2014/main" id="{2EB36F50-A6DB-4588-8022-DA9B66F8CBB1}"/>
                  </a:ext>
                </a:extLst>
              </p:cNvPr>
              <p:cNvSpPr/>
              <p:nvPr/>
            </p:nvSpPr>
            <p:spPr>
              <a:xfrm>
                <a:off x="4322915" y="-112545"/>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正方形/長方形 72">
                <a:extLst>
                  <a:ext uri="{FF2B5EF4-FFF2-40B4-BE49-F238E27FC236}">
                    <a16:creationId xmlns:a16="http://schemas.microsoft.com/office/drawing/2014/main" id="{537D9E7E-341E-406A-8063-F1D4708D0B5A}"/>
                  </a:ext>
                </a:extLst>
              </p:cNvPr>
              <p:cNvSpPr/>
              <p:nvPr/>
            </p:nvSpPr>
            <p:spPr>
              <a:xfrm>
                <a:off x="4730273" y="-112546"/>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a:extLst>
                  <a:ext uri="{FF2B5EF4-FFF2-40B4-BE49-F238E27FC236}">
                    <a16:creationId xmlns:a16="http://schemas.microsoft.com/office/drawing/2014/main" id="{BFF1E238-8ED7-4610-B8C0-BBA7C5728374}"/>
                  </a:ext>
                </a:extLst>
              </p:cNvPr>
              <p:cNvSpPr/>
              <p:nvPr/>
            </p:nvSpPr>
            <p:spPr>
              <a:xfrm>
                <a:off x="5137659" y="-112546"/>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a:extLst>
                  <a:ext uri="{FF2B5EF4-FFF2-40B4-BE49-F238E27FC236}">
                    <a16:creationId xmlns:a16="http://schemas.microsoft.com/office/drawing/2014/main" id="{D9A7807E-3A6C-42F7-AB52-13A9DE2B9EC5}"/>
                  </a:ext>
                </a:extLst>
              </p:cNvPr>
              <p:cNvSpPr/>
              <p:nvPr/>
            </p:nvSpPr>
            <p:spPr>
              <a:xfrm>
                <a:off x="5541681" y="-112547"/>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6" name="正方形/長方形 75">
                <a:extLst>
                  <a:ext uri="{FF2B5EF4-FFF2-40B4-BE49-F238E27FC236}">
                    <a16:creationId xmlns:a16="http://schemas.microsoft.com/office/drawing/2014/main" id="{54BA7890-3B30-4CD5-9B0A-4B2AB16177A0}"/>
                  </a:ext>
                </a:extLst>
              </p:cNvPr>
              <p:cNvSpPr/>
              <p:nvPr/>
            </p:nvSpPr>
            <p:spPr>
              <a:xfrm>
                <a:off x="5949870" y="-112548"/>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正方形/長方形 76">
                <a:extLst>
                  <a:ext uri="{FF2B5EF4-FFF2-40B4-BE49-F238E27FC236}">
                    <a16:creationId xmlns:a16="http://schemas.microsoft.com/office/drawing/2014/main" id="{7E7C0DA1-4A76-4D79-87A6-5C72E75189DA}"/>
                  </a:ext>
                </a:extLst>
              </p:cNvPr>
              <p:cNvSpPr/>
              <p:nvPr/>
            </p:nvSpPr>
            <p:spPr>
              <a:xfrm>
                <a:off x="6348708" y="-112548"/>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8" name="正方形/長方形 77">
                <a:extLst>
                  <a:ext uri="{FF2B5EF4-FFF2-40B4-BE49-F238E27FC236}">
                    <a16:creationId xmlns:a16="http://schemas.microsoft.com/office/drawing/2014/main" id="{8D2E2A90-4A6B-46FF-8EB8-15562A0DD251}"/>
                  </a:ext>
                </a:extLst>
              </p:cNvPr>
              <p:cNvSpPr/>
              <p:nvPr/>
            </p:nvSpPr>
            <p:spPr>
              <a:xfrm>
                <a:off x="6756671" y="-112548"/>
                <a:ext cx="407963" cy="872197"/>
              </a:xfrm>
              <a:prstGeom prst="rect">
                <a:avLst/>
              </a:prstGeom>
              <a:solidFill>
                <a:srgbClr val="E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17D3DDA8-5BAE-4ABE-9396-022CF6881331}"/>
                  </a:ext>
                </a:extLst>
              </p:cNvPr>
              <p:cNvSpPr/>
              <p:nvPr/>
            </p:nvSpPr>
            <p:spPr>
              <a:xfrm>
                <a:off x="7165660" y="-112549"/>
                <a:ext cx="407963" cy="872197"/>
              </a:xfrm>
              <a:prstGeom prst="rect">
                <a:avLst/>
              </a:prstGeom>
              <a:solidFill>
                <a:srgbClr val="DD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正方形/長方形 79">
                <a:extLst>
                  <a:ext uri="{FF2B5EF4-FFF2-40B4-BE49-F238E27FC236}">
                    <a16:creationId xmlns:a16="http://schemas.microsoft.com/office/drawing/2014/main" id="{DE5C312C-1894-464B-BB9C-21F4AC0D0E43}"/>
                  </a:ext>
                </a:extLst>
              </p:cNvPr>
              <p:cNvSpPr/>
              <p:nvPr/>
            </p:nvSpPr>
            <p:spPr>
              <a:xfrm>
                <a:off x="7575089" y="-112550"/>
                <a:ext cx="407963" cy="872197"/>
              </a:xfrm>
              <a:prstGeom prst="rect">
                <a:avLst/>
              </a:prstGeom>
              <a:solidFill>
                <a:srgbClr val="4C9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正方形/長方形 80">
                <a:extLst>
                  <a:ext uri="{FF2B5EF4-FFF2-40B4-BE49-F238E27FC236}">
                    <a16:creationId xmlns:a16="http://schemas.microsoft.com/office/drawing/2014/main" id="{7841953B-3A7E-4A80-89EE-0342F9E6880C}"/>
                  </a:ext>
                </a:extLst>
              </p:cNvPr>
              <p:cNvSpPr/>
              <p:nvPr/>
            </p:nvSpPr>
            <p:spPr>
              <a:xfrm>
                <a:off x="7984078" y="-112551"/>
                <a:ext cx="407963" cy="872197"/>
              </a:xfrm>
              <a:prstGeom prst="rect">
                <a:avLst/>
              </a:prstGeom>
              <a:solidFill>
                <a:srgbClr val="C51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2" name="正方形/長方形 81">
                <a:extLst>
                  <a:ext uri="{FF2B5EF4-FFF2-40B4-BE49-F238E27FC236}">
                    <a16:creationId xmlns:a16="http://schemas.microsoft.com/office/drawing/2014/main" id="{96C8755D-1891-4C21-BCE4-E6D153809134}"/>
                  </a:ext>
                </a:extLst>
              </p:cNvPr>
              <p:cNvSpPr/>
              <p:nvPr/>
            </p:nvSpPr>
            <p:spPr>
              <a:xfrm>
                <a:off x="8393507" y="-112551"/>
                <a:ext cx="407963" cy="872197"/>
              </a:xfrm>
              <a:prstGeom prst="rect">
                <a:avLst/>
              </a:prstGeom>
              <a:solidFill>
                <a:srgbClr val="FF3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正方形/長方形 82">
                <a:extLst>
                  <a:ext uri="{FF2B5EF4-FFF2-40B4-BE49-F238E27FC236}">
                    <a16:creationId xmlns:a16="http://schemas.microsoft.com/office/drawing/2014/main" id="{5FA1481C-6F52-4FC9-99BE-7CF74E1ADDF0}"/>
                  </a:ext>
                </a:extLst>
              </p:cNvPr>
              <p:cNvSpPr/>
              <p:nvPr/>
            </p:nvSpPr>
            <p:spPr>
              <a:xfrm>
                <a:off x="8802496" y="-112551"/>
                <a:ext cx="407963" cy="872197"/>
              </a:xfrm>
              <a:prstGeom prst="rect">
                <a:avLst/>
              </a:prstGeom>
              <a:solidFill>
                <a:srgbClr val="26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正方形/長方形 83">
                <a:extLst>
                  <a:ext uri="{FF2B5EF4-FFF2-40B4-BE49-F238E27FC236}">
                    <a16:creationId xmlns:a16="http://schemas.microsoft.com/office/drawing/2014/main" id="{935D6C99-8F59-49AD-B5B1-34F6BCE8D6A1}"/>
                  </a:ext>
                </a:extLst>
              </p:cNvPr>
              <p:cNvSpPr/>
              <p:nvPr/>
            </p:nvSpPr>
            <p:spPr>
              <a:xfrm>
                <a:off x="9211471" y="-112551"/>
                <a:ext cx="407963" cy="872197"/>
              </a:xfrm>
              <a:prstGeom prst="rect">
                <a:avLst/>
              </a:prstGeom>
              <a:solidFill>
                <a:srgbClr val="FCC3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7543C87C-CA9D-4C5B-B1D5-170D9A40175A}"/>
                  </a:ext>
                </a:extLst>
              </p:cNvPr>
              <p:cNvSpPr/>
              <p:nvPr/>
            </p:nvSpPr>
            <p:spPr>
              <a:xfrm>
                <a:off x="9618839" y="-112551"/>
                <a:ext cx="407963" cy="872197"/>
              </a:xfrm>
              <a:prstGeom prst="rect">
                <a:avLst/>
              </a:prstGeom>
              <a:solidFill>
                <a:srgbClr val="A21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DD8D4324-CE69-430C-98DE-126BA3FA57AA}"/>
                  </a:ext>
                </a:extLst>
              </p:cNvPr>
              <p:cNvSpPr/>
              <p:nvPr/>
            </p:nvSpPr>
            <p:spPr>
              <a:xfrm>
                <a:off x="10026214" y="-112551"/>
                <a:ext cx="407963" cy="872197"/>
              </a:xfrm>
              <a:prstGeom prst="rect">
                <a:avLst/>
              </a:prstGeom>
              <a:solidFill>
                <a:srgbClr val="FD6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A5087BD4-FDBF-444E-90D9-2BE0C355B0B9}"/>
                  </a:ext>
                </a:extLst>
              </p:cNvPr>
              <p:cNvSpPr/>
              <p:nvPr/>
            </p:nvSpPr>
            <p:spPr>
              <a:xfrm>
                <a:off x="10433583" y="-112551"/>
                <a:ext cx="407963" cy="872197"/>
              </a:xfrm>
              <a:prstGeom prst="rect">
                <a:avLst/>
              </a:prstGeom>
              <a:solidFill>
                <a:srgbClr val="DD13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9266E328-FFAE-4293-8F45-1B96BB7FE55B}"/>
                  </a:ext>
                </a:extLst>
              </p:cNvPr>
              <p:cNvSpPr/>
              <p:nvPr/>
            </p:nvSpPr>
            <p:spPr>
              <a:xfrm>
                <a:off x="10840964" y="-112551"/>
                <a:ext cx="407963" cy="872197"/>
              </a:xfrm>
              <a:prstGeom prst="rect">
                <a:avLst/>
              </a:prstGeom>
              <a:solidFill>
                <a:srgbClr val="FD9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D2903C24-2453-4465-9454-2BFBEE3D0EAE}"/>
                  </a:ext>
                </a:extLst>
              </p:cNvPr>
              <p:cNvSpPr/>
              <p:nvPr/>
            </p:nvSpPr>
            <p:spPr>
              <a:xfrm>
                <a:off x="11248398" y="-112551"/>
                <a:ext cx="407963" cy="872197"/>
              </a:xfrm>
              <a:prstGeom prst="rect">
                <a:avLst/>
              </a:prstGeom>
              <a:solidFill>
                <a:srgbClr val="BF8B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F5B83BF0-35F7-48DD-AD4A-7800F3D448EE}"/>
                  </a:ext>
                </a:extLst>
              </p:cNvPr>
              <p:cNvSpPr/>
              <p:nvPr/>
            </p:nvSpPr>
            <p:spPr>
              <a:xfrm>
                <a:off x="11655756" y="-112552"/>
                <a:ext cx="407963" cy="872197"/>
              </a:xfrm>
              <a:prstGeom prst="rect">
                <a:avLst/>
              </a:prstGeom>
              <a:solidFill>
                <a:srgbClr val="3F7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49F6403E-B4B9-4BEB-AFAA-C4BBAE77FAFB}"/>
                  </a:ext>
                </a:extLst>
              </p:cNvPr>
              <p:cNvSpPr/>
              <p:nvPr/>
            </p:nvSpPr>
            <p:spPr>
              <a:xfrm>
                <a:off x="12063142" y="-112552"/>
                <a:ext cx="407963" cy="872197"/>
              </a:xfrm>
              <a:prstGeom prst="rect">
                <a:avLst/>
              </a:prstGeom>
              <a:solidFill>
                <a:srgbClr val="0A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CABA38BB-14BC-4FA6-87B1-2551D479C45F}"/>
                  </a:ext>
                </a:extLst>
              </p:cNvPr>
              <p:cNvSpPr/>
              <p:nvPr/>
            </p:nvSpPr>
            <p:spPr>
              <a:xfrm>
                <a:off x="12467164" y="-112553"/>
                <a:ext cx="407963" cy="872197"/>
              </a:xfrm>
              <a:prstGeom prst="rect">
                <a:avLst/>
              </a:prstGeom>
              <a:solidFill>
                <a:srgbClr val="56C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3" name="正方形/長方形 92">
                <a:extLst>
                  <a:ext uri="{FF2B5EF4-FFF2-40B4-BE49-F238E27FC236}">
                    <a16:creationId xmlns:a16="http://schemas.microsoft.com/office/drawing/2014/main" id="{2556A00A-2B76-4BFA-AD98-4E654857D030}"/>
                  </a:ext>
                </a:extLst>
              </p:cNvPr>
              <p:cNvSpPr/>
              <p:nvPr/>
            </p:nvSpPr>
            <p:spPr>
              <a:xfrm>
                <a:off x="12875353" y="-112554"/>
                <a:ext cx="407963" cy="872197"/>
              </a:xfrm>
              <a:prstGeom prst="rect">
                <a:avLst/>
              </a:prstGeom>
              <a:solidFill>
                <a:srgbClr val="006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4" name="正方形/長方形 93">
                <a:extLst>
                  <a:ext uri="{FF2B5EF4-FFF2-40B4-BE49-F238E27FC236}">
                    <a16:creationId xmlns:a16="http://schemas.microsoft.com/office/drawing/2014/main" id="{5A63B622-13B3-41E4-BD2F-FF6C1E5FB072}"/>
                  </a:ext>
                </a:extLst>
              </p:cNvPr>
              <p:cNvSpPr/>
              <p:nvPr/>
            </p:nvSpPr>
            <p:spPr>
              <a:xfrm>
                <a:off x="13274191" y="-112554"/>
                <a:ext cx="407963" cy="872197"/>
              </a:xfrm>
              <a:prstGeom prst="rect">
                <a:avLst/>
              </a:prstGeom>
              <a:solidFill>
                <a:srgbClr val="194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spTree>
    <p:extLst>
      <p:ext uri="{BB962C8B-B14F-4D97-AF65-F5344CB8AC3E}">
        <p14:creationId xmlns:p14="http://schemas.microsoft.com/office/powerpoint/2010/main" val="323520551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1465F583-9C62-40D4-AB7F-03953F950F74}" vid="{126184B1-FDAA-4C90-8D9B-C4C35CF54E3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804</Words>
  <Application>Microsoft Office PowerPoint</Application>
  <PresentationFormat>ワイド画面</PresentationFormat>
  <Paragraphs>67</Paragraphs>
  <Slides>3</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MingLiU-ExtB</vt:lpstr>
      <vt:lpstr>UD デジタル 教科書体 NP-R</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2025-08-13T03:00:52Z</dcterms:created>
  <dcterms:modified xsi:type="dcterms:W3CDTF">2025-08-13T03:01:20Z</dcterms:modified>
</cp:coreProperties>
</file>