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720" r:id="rId1"/>
  </p:sldMasterIdLst>
  <p:notesMasterIdLst>
    <p:notesMasterId r:id="rId3"/>
  </p:notesMasterIdLst>
  <p:sldIdLst>
    <p:sldId id="845" r:id="rId2"/>
  </p:sldIdLst>
  <p:sldSz cx="9906000" cy="6858000" type="A4"/>
  <p:notesSz cx="6735763" cy="98663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472C4"/>
    <a:srgbClr val="0070C0"/>
    <a:srgbClr val="FFCCFF"/>
    <a:srgbClr val="FF00FF"/>
    <a:srgbClr val="2585C9"/>
    <a:srgbClr val="00B050"/>
    <a:srgbClr val="70AD47"/>
    <a:srgbClr val="DAE3F3"/>
    <a:srgbClr val="FFF2CC"/>
    <a:srgbClr val="A8BF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中間スタイル 2 - アクセント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3296810-A885-4BE3-A3E7-6D5BEEA58F35}" styleName="中間スタイル 2 - アクセント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912C8C85-51F0-491E-9774-3900AFEF0FD7}" styleName="淡色スタイル 2 - アクセント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17292A2E-F333-43FB-9621-5CBBE7FDCDCB}" styleName="淡色スタイル 2 - アクセント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0E3FDE45-AF77-4B5C-9715-49D594BDF05E}" styleName="淡色スタイル 1 - アクセント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5FD0F851-EC5A-4D38-B0AD-8093EC10F338}" styleName="淡色スタイル 1 - アクセント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E9639D4-E3E2-4D34-9284-5A2195B3D0D7}" styleName="スタイル (淡色)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5A111915-BE36-4E01-A7E5-04B1672EAD32}" styleName="淡色スタイル 2 - アクセント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68D230F3-CF80-4859-8CE7-A43EE81993B5}" styleName="淡色スタイル 1 - アクセント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E8B1032C-EA38-4F05-BA0D-38AFFFC7BED3}" styleName="淡色スタイル 3 - アクセント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0" d="100"/>
          <a:sy n="60" d="100"/>
        </p:scale>
        <p:origin x="1316"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5" y="5"/>
            <a:ext cx="2918621" cy="494813"/>
          </a:xfrm>
          <a:prstGeom prst="rect">
            <a:avLst/>
          </a:prstGeom>
        </p:spPr>
        <p:txBody>
          <a:bodyPr vert="horz" lIns="90609" tIns="45301" rIns="90609" bIns="45301" rtlCol="0"/>
          <a:lstStyle>
            <a:lvl1pPr algn="l">
              <a:defRPr sz="1200"/>
            </a:lvl1pPr>
          </a:lstStyle>
          <a:p>
            <a:endParaRPr kumimoji="1" lang="ja-JP" altLang="en-US"/>
          </a:p>
        </p:txBody>
      </p:sp>
      <p:sp>
        <p:nvSpPr>
          <p:cNvPr id="3" name="日付プレースホルダー 2"/>
          <p:cNvSpPr>
            <a:spLocks noGrp="1"/>
          </p:cNvSpPr>
          <p:nvPr>
            <p:ph type="dt" idx="1"/>
          </p:nvPr>
        </p:nvSpPr>
        <p:spPr>
          <a:xfrm>
            <a:off x="3815577" y="5"/>
            <a:ext cx="2918621" cy="494813"/>
          </a:xfrm>
          <a:prstGeom prst="rect">
            <a:avLst/>
          </a:prstGeom>
        </p:spPr>
        <p:txBody>
          <a:bodyPr vert="horz" lIns="90609" tIns="45301" rIns="90609" bIns="45301" rtlCol="0"/>
          <a:lstStyle>
            <a:lvl1pPr algn="r">
              <a:defRPr sz="1200"/>
            </a:lvl1pPr>
          </a:lstStyle>
          <a:p>
            <a:fld id="{7EE5BBA3-23BA-421E-A6B2-40CBB36E4ACA}" type="datetimeFigureOut">
              <a:rPr kumimoji="1" lang="ja-JP" altLang="en-US" smtClean="0"/>
              <a:t>2025/5/22</a:t>
            </a:fld>
            <a:endParaRPr kumimoji="1" lang="ja-JP" altLang="en-US"/>
          </a:p>
        </p:txBody>
      </p:sp>
      <p:sp>
        <p:nvSpPr>
          <p:cNvPr id="4" name="スライド イメージ プレースホルダー 3"/>
          <p:cNvSpPr>
            <a:spLocks noGrp="1" noRot="1" noChangeAspect="1"/>
          </p:cNvSpPr>
          <p:nvPr>
            <p:ph type="sldImg" idx="2"/>
          </p:nvPr>
        </p:nvSpPr>
        <p:spPr>
          <a:xfrm>
            <a:off x="963613" y="1233488"/>
            <a:ext cx="4808537" cy="3330575"/>
          </a:xfrm>
          <a:prstGeom prst="rect">
            <a:avLst/>
          </a:prstGeom>
          <a:noFill/>
          <a:ln w="12700">
            <a:solidFill>
              <a:prstClr val="black"/>
            </a:solidFill>
          </a:ln>
        </p:spPr>
        <p:txBody>
          <a:bodyPr vert="horz" lIns="90609" tIns="45301" rIns="90609" bIns="45301" rtlCol="0" anchor="ctr"/>
          <a:lstStyle/>
          <a:p>
            <a:endParaRPr lang="ja-JP" altLang="en-US"/>
          </a:p>
        </p:txBody>
      </p:sp>
      <p:sp>
        <p:nvSpPr>
          <p:cNvPr id="5" name="ノート プレースホルダー 4"/>
          <p:cNvSpPr>
            <a:spLocks noGrp="1"/>
          </p:cNvSpPr>
          <p:nvPr>
            <p:ph type="body" sz="quarter" idx="3"/>
          </p:nvPr>
        </p:nvSpPr>
        <p:spPr>
          <a:xfrm>
            <a:off x="673891" y="4748001"/>
            <a:ext cx="5387982" cy="3884437"/>
          </a:xfrm>
          <a:prstGeom prst="rect">
            <a:avLst/>
          </a:prstGeom>
        </p:spPr>
        <p:txBody>
          <a:bodyPr vert="horz" lIns="90609" tIns="45301" rIns="90609" bIns="45301"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5" y="9371505"/>
            <a:ext cx="2918621" cy="494813"/>
          </a:xfrm>
          <a:prstGeom prst="rect">
            <a:avLst/>
          </a:prstGeom>
        </p:spPr>
        <p:txBody>
          <a:bodyPr vert="horz" lIns="90609" tIns="45301" rIns="90609" bIns="45301"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15577" y="9371505"/>
            <a:ext cx="2918621" cy="494813"/>
          </a:xfrm>
          <a:prstGeom prst="rect">
            <a:avLst/>
          </a:prstGeom>
        </p:spPr>
        <p:txBody>
          <a:bodyPr vert="horz" lIns="90609" tIns="45301" rIns="90609" bIns="45301" rtlCol="0" anchor="b"/>
          <a:lstStyle>
            <a:lvl1pPr algn="r">
              <a:defRPr sz="1200"/>
            </a:lvl1pPr>
          </a:lstStyle>
          <a:p>
            <a:fld id="{CC9E4919-8921-4E53-817D-973F5F6DF7C1}" type="slidenum">
              <a:rPr kumimoji="1" lang="ja-JP" altLang="en-US" smtClean="0"/>
              <a:t>‹#›</a:t>
            </a:fld>
            <a:endParaRPr kumimoji="1" lang="ja-JP" altLang="en-US"/>
          </a:p>
        </p:txBody>
      </p:sp>
    </p:spTree>
    <p:extLst>
      <p:ext uri="{BB962C8B-B14F-4D97-AF65-F5344CB8AC3E}">
        <p14:creationId xmlns:p14="http://schemas.microsoft.com/office/powerpoint/2010/main" val="2696265820"/>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CC9E4919-8921-4E53-817D-973F5F6DF7C1}" type="slidenum">
              <a:rPr kumimoji="1" lang="ja-JP" altLang="en-US" smtClean="0"/>
              <a:t>1</a:t>
            </a:fld>
            <a:endParaRPr kumimoji="1" lang="ja-JP" altLang="en-US"/>
          </a:p>
        </p:txBody>
      </p:sp>
    </p:spTree>
    <p:extLst>
      <p:ext uri="{BB962C8B-B14F-4D97-AF65-F5344CB8AC3E}">
        <p14:creationId xmlns:p14="http://schemas.microsoft.com/office/powerpoint/2010/main" val="23446825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ja-JP" altLang="en-US"/>
              <a:t>マスター タイトルの書式設定</a:t>
            </a:r>
            <a:endParaRPr lang="en-US"/>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a:p>
        </p:txBody>
      </p:sp>
      <p:sp>
        <p:nvSpPr>
          <p:cNvPr id="4" name="Date Placeholder 3"/>
          <p:cNvSpPr>
            <a:spLocks noGrp="1"/>
          </p:cNvSpPr>
          <p:nvPr>
            <p:ph type="dt" sz="half" idx="10"/>
          </p:nvPr>
        </p:nvSpPr>
        <p:spPr/>
        <p:txBody>
          <a:bodyPr/>
          <a:lstStyle/>
          <a:p>
            <a:fld id="{04679C2E-1A88-4760-8FF1-AA9C8DE7BA0E}" type="datetime1">
              <a:rPr kumimoji="1" lang="ja-JP" altLang="en-US" smtClean="0"/>
              <a:t>2025/5/22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59976C32-8F02-40FE-954F-E3DC56C57746}" type="slidenum">
              <a:rPr kumimoji="1" lang="ja-JP" altLang="en-US" smtClean="0"/>
              <a:t>‹#›</a:t>
            </a:fld>
            <a:endParaRPr kumimoji="1" lang="ja-JP" altLang="en-US"/>
          </a:p>
        </p:txBody>
      </p:sp>
    </p:spTree>
    <p:extLst>
      <p:ext uri="{BB962C8B-B14F-4D97-AF65-F5344CB8AC3E}">
        <p14:creationId xmlns:p14="http://schemas.microsoft.com/office/powerpoint/2010/main" val="35504781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6E4801D7-E274-4B5C-8218-148B6D91F34C}" type="datetime1">
              <a:rPr kumimoji="1" lang="ja-JP" altLang="en-US" smtClean="0"/>
              <a:t>2025/5/22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a:xfrm>
            <a:off x="7651716" y="6356352"/>
            <a:ext cx="2228850" cy="365125"/>
          </a:xfrm>
        </p:spPr>
        <p:txBody>
          <a:bodyPr/>
          <a:lstStyle>
            <a:lvl1pPr>
              <a:defRPr sz="2000">
                <a:solidFill>
                  <a:schemeClr val="tx1"/>
                </a:solidFill>
              </a:defRPr>
            </a:lvl1pPr>
          </a:lstStyle>
          <a:p>
            <a:fld id="{59976C32-8F02-40FE-954F-E3DC56C57746}" type="slidenum">
              <a:rPr kumimoji="1" lang="ja-JP" altLang="en-US" smtClean="0"/>
              <a:pPr/>
              <a:t>‹#›</a:t>
            </a:fld>
            <a:endParaRPr kumimoji="1" lang="ja-JP" altLang="en-US"/>
          </a:p>
        </p:txBody>
      </p:sp>
    </p:spTree>
    <p:extLst>
      <p:ext uri="{BB962C8B-B14F-4D97-AF65-F5344CB8AC3E}">
        <p14:creationId xmlns:p14="http://schemas.microsoft.com/office/powerpoint/2010/main" val="241204046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12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75879" y="1709740"/>
            <a:ext cx="8543925" cy="2852737"/>
          </a:xfrm>
        </p:spPr>
        <p:txBody>
          <a:bodyPr anchor="b"/>
          <a:lstStyle>
            <a:lvl1pPr>
              <a:defRPr sz="6000"/>
            </a:lvl1pPr>
          </a:lstStyle>
          <a:p>
            <a:r>
              <a:rPr lang="ja-JP" altLang="en-US"/>
              <a:t>マスター タイトルの書式設定</a:t>
            </a:r>
            <a:endParaRPr lang="en-US"/>
          </a:p>
        </p:txBody>
      </p:sp>
      <p:sp>
        <p:nvSpPr>
          <p:cNvPr id="3" name="Text Placeholder 2"/>
          <p:cNvSpPr>
            <a:spLocks noGrp="1"/>
          </p:cNvSpPr>
          <p:nvPr>
            <p:ph type="body" idx="1"/>
          </p:nvPr>
        </p:nvSpPr>
        <p:spPr>
          <a:xfrm>
            <a:off x="675879" y="4589465"/>
            <a:ext cx="8543925"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E0DB6EB8-B655-47F2-95F8-9A4D4F7496C9}" type="datetime1">
              <a:rPr kumimoji="1" lang="ja-JP" altLang="en-US" smtClean="0"/>
              <a:t>2025/5/22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59976C32-8F02-40FE-954F-E3DC56C57746}" type="slidenum">
              <a:rPr kumimoji="1" lang="ja-JP" altLang="en-US" smtClean="0"/>
              <a:t>‹#›</a:t>
            </a:fld>
            <a:endParaRPr kumimoji="1" lang="ja-JP" altLang="en-US"/>
          </a:p>
        </p:txBody>
      </p:sp>
    </p:spTree>
    <p:extLst>
      <p:ext uri="{BB962C8B-B14F-4D97-AF65-F5344CB8AC3E}">
        <p14:creationId xmlns:p14="http://schemas.microsoft.com/office/powerpoint/2010/main" val="12077680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Content Placeholder 2"/>
          <p:cNvSpPr>
            <a:spLocks noGrp="1"/>
          </p:cNvSpPr>
          <p:nvPr>
            <p:ph sz="half" idx="1"/>
          </p:nvPr>
        </p:nvSpPr>
        <p:spPr>
          <a:xfrm>
            <a:off x="681038"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Content Placeholder 3"/>
          <p:cNvSpPr>
            <a:spLocks noGrp="1"/>
          </p:cNvSpPr>
          <p:nvPr>
            <p:ph sz="half" idx="2"/>
          </p:nvPr>
        </p:nvSpPr>
        <p:spPr>
          <a:xfrm>
            <a:off x="5014913"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5" name="Date Placeholder 4"/>
          <p:cNvSpPr>
            <a:spLocks noGrp="1"/>
          </p:cNvSpPr>
          <p:nvPr>
            <p:ph type="dt" sz="half" idx="10"/>
          </p:nvPr>
        </p:nvSpPr>
        <p:spPr/>
        <p:txBody>
          <a:bodyPr/>
          <a:lstStyle/>
          <a:p>
            <a:fld id="{558E0EFA-B4A3-4363-B3B2-12427901EFDE}" type="datetime1">
              <a:rPr kumimoji="1" lang="ja-JP" altLang="en-US" smtClean="0"/>
              <a:t>2025/5/22</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59976C32-8F02-40FE-954F-E3DC56C57746}" type="slidenum">
              <a:rPr kumimoji="1" lang="ja-JP" altLang="en-US" smtClean="0"/>
              <a:t>‹#›</a:t>
            </a:fld>
            <a:endParaRPr kumimoji="1" lang="ja-JP" altLang="en-US"/>
          </a:p>
        </p:txBody>
      </p:sp>
    </p:spTree>
    <p:extLst>
      <p:ext uri="{BB962C8B-B14F-4D97-AF65-F5344CB8AC3E}">
        <p14:creationId xmlns:p14="http://schemas.microsoft.com/office/powerpoint/2010/main" val="25970039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7"/>
            <a:ext cx="8543925" cy="1325563"/>
          </a:xfrm>
        </p:spPr>
        <p:txBody>
          <a:bodyPr/>
          <a:lstStyle/>
          <a:p>
            <a:r>
              <a:rPr lang="ja-JP" altLang="en-US"/>
              <a:t>マスター タイトルの書式設定</a:t>
            </a:r>
            <a:endParaRPr lang="en-US"/>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82329" y="2505075"/>
            <a:ext cx="4190702"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5014913" y="2505075"/>
            <a:ext cx="4211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7" name="Date Placeholder 6"/>
          <p:cNvSpPr>
            <a:spLocks noGrp="1"/>
          </p:cNvSpPr>
          <p:nvPr>
            <p:ph type="dt" sz="half" idx="10"/>
          </p:nvPr>
        </p:nvSpPr>
        <p:spPr/>
        <p:txBody>
          <a:bodyPr/>
          <a:lstStyle/>
          <a:p>
            <a:fld id="{DDD825F7-FAFD-4873-B481-D0BD764A5D9F}" type="datetime1">
              <a:rPr kumimoji="1" lang="ja-JP" altLang="en-US" smtClean="0"/>
              <a:t>2025/5/22</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59976C32-8F02-40FE-954F-E3DC56C57746}" type="slidenum">
              <a:rPr kumimoji="1" lang="ja-JP" altLang="en-US" smtClean="0"/>
              <a:t>‹#›</a:t>
            </a:fld>
            <a:endParaRPr kumimoji="1" lang="ja-JP" altLang="en-US"/>
          </a:p>
        </p:txBody>
      </p:sp>
    </p:spTree>
    <p:extLst>
      <p:ext uri="{BB962C8B-B14F-4D97-AF65-F5344CB8AC3E}">
        <p14:creationId xmlns:p14="http://schemas.microsoft.com/office/powerpoint/2010/main" val="18233829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Date Placeholder 2"/>
          <p:cNvSpPr>
            <a:spLocks noGrp="1"/>
          </p:cNvSpPr>
          <p:nvPr>
            <p:ph type="dt" sz="half" idx="10"/>
          </p:nvPr>
        </p:nvSpPr>
        <p:spPr/>
        <p:txBody>
          <a:bodyPr/>
          <a:lstStyle/>
          <a:p>
            <a:fld id="{134F4948-A4FB-4BBA-8528-0A00A40EB8B3}" type="datetime1">
              <a:rPr kumimoji="1" lang="ja-JP" altLang="en-US" smtClean="0"/>
              <a:t>2025/5/22</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59976C32-8F02-40FE-954F-E3DC56C57746}" type="slidenum">
              <a:rPr kumimoji="1" lang="ja-JP" altLang="en-US" smtClean="0"/>
              <a:t>‹#›</a:t>
            </a:fld>
            <a:endParaRPr kumimoji="1" lang="ja-JP" altLang="en-US"/>
          </a:p>
        </p:txBody>
      </p:sp>
    </p:spTree>
    <p:extLst>
      <p:ext uri="{BB962C8B-B14F-4D97-AF65-F5344CB8AC3E}">
        <p14:creationId xmlns:p14="http://schemas.microsoft.com/office/powerpoint/2010/main" val="29650464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FC9D613-90EF-4C13-AE73-F38923157F8A}" type="datetime1">
              <a:rPr kumimoji="1" lang="ja-JP" altLang="en-US" smtClean="0"/>
              <a:t>2025/5/22</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59976C32-8F02-40FE-954F-E3DC56C57746}" type="slidenum">
              <a:rPr kumimoji="1" lang="ja-JP" altLang="en-US" smtClean="0"/>
              <a:t>‹#›</a:t>
            </a:fld>
            <a:endParaRPr kumimoji="1" lang="ja-JP" altLang="en-US"/>
          </a:p>
        </p:txBody>
      </p:sp>
    </p:spTree>
    <p:extLst>
      <p:ext uri="{BB962C8B-B14F-4D97-AF65-F5344CB8AC3E}">
        <p14:creationId xmlns:p14="http://schemas.microsoft.com/office/powerpoint/2010/main" val="6214560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a:p>
        </p:txBody>
      </p:sp>
      <p:sp>
        <p:nvSpPr>
          <p:cNvPr id="3" name="Content Placeholder 2"/>
          <p:cNvSpPr>
            <a:spLocks noGrp="1"/>
          </p:cNvSpPr>
          <p:nvPr>
            <p:ph idx="1"/>
          </p:nvPr>
        </p:nvSpPr>
        <p:spPr>
          <a:xfrm>
            <a:off x="4211340" y="987427"/>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0E60A305-3C75-4523-88FE-1212F819FD31}" type="datetime1">
              <a:rPr kumimoji="1" lang="ja-JP" altLang="en-US" smtClean="0"/>
              <a:t>2025/5/22</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59976C32-8F02-40FE-954F-E3DC56C57746}" type="slidenum">
              <a:rPr kumimoji="1" lang="ja-JP" altLang="en-US" smtClean="0"/>
              <a:t>‹#›</a:t>
            </a:fld>
            <a:endParaRPr kumimoji="1" lang="ja-JP" altLang="en-US"/>
          </a:p>
        </p:txBody>
      </p:sp>
    </p:spTree>
    <p:extLst>
      <p:ext uri="{BB962C8B-B14F-4D97-AF65-F5344CB8AC3E}">
        <p14:creationId xmlns:p14="http://schemas.microsoft.com/office/powerpoint/2010/main" val="36912488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a:p>
        </p:txBody>
      </p:sp>
      <p:sp>
        <p:nvSpPr>
          <p:cNvPr id="3" name="Picture Placeholder 2"/>
          <p:cNvSpPr>
            <a:spLocks noGrp="1" noChangeAspect="1"/>
          </p:cNvSpPr>
          <p:nvPr>
            <p:ph type="pic" idx="1"/>
          </p:nvPr>
        </p:nvSpPr>
        <p:spPr>
          <a:xfrm>
            <a:off x="4211340" y="987427"/>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BB1B0A31-95B7-4F85-B552-695743C423A7}" type="datetime1">
              <a:rPr kumimoji="1" lang="ja-JP" altLang="en-US" smtClean="0"/>
              <a:t>2025/5/22</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59976C32-8F02-40FE-954F-E3DC56C57746}" type="slidenum">
              <a:rPr kumimoji="1" lang="ja-JP" altLang="en-US" smtClean="0"/>
              <a:t>‹#›</a:t>
            </a:fld>
            <a:endParaRPr kumimoji="1" lang="ja-JP" altLang="en-US"/>
          </a:p>
        </p:txBody>
      </p:sp>
    </p:spTree>
    <p:extLst>
      <p:ext uri="{BB962C8B-B14F-4D97-AF65-F5344CB8AC3E}">
        <p14:creationId xmlns:p14="http://schemas.microsoft.com/office/powerpoint/2010/main" val="13331178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9581ECE8-6D0E-4C07-BB67-F3E6C1D90C79}" type="datetime1">
              <a:rPr kumimoji="1" lang="ja-JP" altLang="en-US" smtClean="0"/>
              <a:t>2025/5/22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59976C32-8F02-40FE-954F-E3DC56C57746}" type="slidenum">
              <a:rPr kumimoji="1" lang="ja-JP" altLang="en-US" smtClean="0"/>
              <a:t>‹#›</a:t>
            </a:fld>
            <a:endParaRPr kumimoji="1" lang="ja-JP" altLang="en-US"/>
          </a:p>
        </p:txBody>
      </p:sp>
    </p:spTree>
    <p:extLst>
      <p:ext uri="{BB962C8B-B14F-4D97-AF65-F5344CB8AC3E}">
        <p14:creationId xmlns:p14="http://schemas.microsoft.com/office/powerpoint/2010/main" val="2785761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ja-JP" altLang="en-US"/>
              <a:t>マスター タイトルの書式設定</a:t>
            </a:r>
            <a:endParaRPr lang="en-US"/>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ACAC2119-DB24-46C6-B4D3-923E22CE2C94}" type="datetime1">
              <a:rPr kumimoji="1" lang="ja-JP" altLang="en-US" smtClean="0"/>
              <a:t>2025/5/22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59976C32-8F02-40FE-954F-E3DC56C57746}" type="slidenum">
              <a:rPr kumimoji="1" lang="ja-JP" altLang="en-US" smtClean="0"/>
              <a:t>‹#›</a:t>
            </a:fld>
            <a:endParaRPr kumimoji="1" lang="ja-JP" altLang="en-US"/>
          </a:p>
        </p:txBody>
      </p:sp>
    </p:spTree>
    <p:extLst>
      <p:ext uri="{BB962C8B-B14F-4D97-AF65-F5344CB8AC3E}">
        <p14:creationId xmlns:p14="http://schemas.microsoft.com/office/powerpoint/2010/main" val="35428991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ja-JP" altLang="en-US"/>
              <a:t>マスター タイトルの書式設定</a:t>
            </a:r>
            <a:endParaRPr lang="en-US"/>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8969082-1A5B-4A4B-8245-6A1EB3D57239}" type="datetime1">
              <a:rPr kumimoji="1" lang="ja-JP" altLang="en-US" smtClean="0"/>
              <a:t>2025/5/22</a:t>
            </a:fld>
            <a:endParaRPr kumimoji="1" lang="ja-JP" altLang="en-US"/>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9976C32-8F02-40FE-954F-E3DC56C57746}" type="slidenum">
              <a:rPr kumimoji="1" lang="ja-JP" altLang="en-US" smtClean="0"/>
              <a:t>‹#›</a:t>
            </a:fld>
            <a:endParaRPr kumimoji="1" lang="ja-JP" altLang="en-US"/>
          </a:p>
        </p:txBody>
      </p:sp>
    </p:spTree>
    <p:extLst>
      <p:ext uri="{BB962C8B-B14F-4D97-AF65-F5344CB8AC3E}">
        <p14:creationId xmlns:p14="http://schemas.microsoft.com/office/powerpoint/2010/main" val="1555431418"/>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 7">
            <a:extLst>
              <a:ext uri="{FF2B5EF4-FFF2-40B4-BE49-F238E27FC236}">
                <a16:creationId xmlns:a16="http://schemas.microsoft.com/office/drawing/2014/main" id="{AAE7C397-1585-5B09-F65C-7C23D445815E}"/>
              </a:ext>
            </a:extLst>
          </p:cNvPr>
          <p:cNvGraphicFramePr>
            <a:graphicFrameLocks noGrp="1"/>
          </p:cNvGraphicFramePr>
          <p:nvPr>
            <p:extLst>
              <p:ext uri="{D42A27DB-BD31-4B8C-83A1-F6EECF244321}">
                <p14:modId xmlns:p14="http://schemas.microsoft.com/office/powerpoint/2010/main" val="4252758728"/>
              </p:ext>
            </p:extLst>
          </p:nvPr>
        </p:nvGraphicFramePr>
        <p:xfrm>
          <a:off x="51639" y="4943401"/>
          <a:ext cx="4862107" cy="1163320"/>
        </p:xfrm>
        <a:graphic>
          <a:graphicData uri="http://schemas.openxmlformats.org/drawingml/2006/table">
            <a:tbl>
              <a:tblPr firstRow="1" bandRow="1">
                <a:tableStyleId>{912C8C85-51F0-491E-9774-3900AFEF0FD7}</a:tableStyleId>
              </a:tblPr>
              <a:tblGrid>
                <a:gridCol w="265897">
                  <a:extLst>
                    <a:ext uri="{9D8B030D-6E8A-4147-A177-3AD203B41FA5}">
                      <a16:colId xmlns:a16="http://schemas.microsoft.com/office/drawing/2014/main" val="3966827443"/>
                    </a:ext>
                  </a:extLst>
                </a:gridCol>
                <a:gridCol w="569778">
                  <a:extLst>
                    <a:ext uri="{9D8B030D-6E8A-4147-A177-3AD203B41FA5}">
                      <a16:colId xmlns:a16="http://schemas.microsoft.com/office/drawing/2014/main" val="3756062049"/>
                    </a:ext>
                  </a:extLst>
                </a:gridCol>
                <a:gridCol w="3379887">
                  <a:extLst>
                    <a:ext uri="{9D8B030D-6E8A-4147-A177-3AD203B41FA5}">
                      <a16:colId xmlns:a16="http://schemas.microsoft.com/office/drawing/2014/main" val="2357388432"/>
                    </a:ext>
                  </a:extLst>
                </a:gridCol>
                <a:gridCol w="646545">
                  <a:extLst>
                    <a:ext uri="{9D8B030D-6E8A-4147-A177-3AD203B41FA5}">
                      <a16:colId xmlns:a16="http://schemas.microsoft.com/office/drawing/2014/main" val="505857850"/>
                    </a:ext>
                  </a:extLst>
                </a:gridCol>
              </a:tblGrid>
              <a:tr h="282850">
                <a:tc>
                  <a:txBody>
                    <a:bodyPr/>
                    <a:lstStyle/>
                    <a:p>
                      <a:pPr algn="ctr"/>
                      <a:endParaRPr kumimoji="1" lang="ja-JP" altLang="en-US" sz="1200" b="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（します）</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a:solidFill>
                            <a:schemeClr val="tx1"/>
                          </a:solidFill>
                          <a:latin typeface="ＭＳ ゴシック" panose="020B0609070205080204" pitchFamily="49" charset="-128"/>
                          <a:ea typeface="ＭＳ ゴシック" panose="020B0609070205080204" pitchFamily="49" charset="-128"/>
                        </a:rPr>
                        <a:t>（４）悪臭及び害虫の発生防止</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報告時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⑦</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solidFill>
                            <a:schemeClr val="tx1"/>
                          </a:solidFill>
                          <a:latin typeface="ＭＳ 明朝" panose="02020609040205080304" pitchFamily="17" charset="-128"/>
                          <a:ea typeface="ＭＳ 明朝" panose="02020609040205080304" pitchFamily="17" charset="-128"/>
                        </a:rPr>
                        <a:t>悪臭・害虫の発生防止・低減に努める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19699600"/>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⑧</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endParaRPr kumimoji="1" lang="en-US" altLang="ja-JP" sz="14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100" b="1" dirty="0">
                          <a:solidFill>
                            <a:schemeClr val="tx1"/>
                          </a:solidFill>
                          <a:latin typeface="ＭＳ ゴシック" panose="020B0609070205080204" pitchFamily="49" charset="-128"/>
                          <a:ea typeface="ＭＳ ゴシック" panose="020B0609070205080204" pitchFamily="49" charset="-128"/>
                        </a:rPr>
                        <a:t>※</a:t>
                      </a:r>
                      <a:r>
                        <a:rPr kumimoji="1" lang="ja-JP" altLang="en-US" sz="1100" b="1" dirty="0">
                          <a:solidFill>
                            <a:schemeClr val="tx1"/>
                          </a:solidFill>
                          <a:latin typeface="ＭＳ ゴシック" panose="020B0609070205080204" pitchFamily="49" charset="-128"/>
                          <a:ea typeface="ＭＳ ゴシック" panose="020B0609070205080204" pitchFamily="49" charset="-128"/>
                        </a:rPr>
                        <a:t>飼養頭数が一定規模以上の場合（該当しない □）</a:t>
                      </a:r>
                    </a:p>
                    <a:p>
                      <a:pPr algn="l"/>
                      <a:r>
                        <a:rPr kumimoji="1" lang="ja-JP" altLang="en-US" sz="1200" b="0" dirty="0">
                          <a:solidFill>
                            <a:schemeClr val="tx1"/>
                          </a:solidFill>
                          <a:latin typeface="ＭＳ 明朝" panose="02020609040205080304" pitchFamily="17" charset="-128"/>
                          <a:ea typeface="ＭＳ 明朝" panose="02020609040205080304" pitchFamily="17" charset="-128"/>
                        </a:rPr>
                        <a:t>家畜排せつ物の管理基準の遵守</a:t>
                      </a:r>
                    </a:p>
                  </a:txBody>
                  <a:tcPr marL="3600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42159383"/>
                  </a:ext>
                </a:extLst>
              </a:tr>
            </a:tbl>
          </a:graphicData>
        </a:graphic>
      </p:graphicFrame>
      <p:cxnSp>
        <p:nvCxnSpPr>
          <p:cNvPr id="4" name="直線コネクタ 3">
            <a:extLst>
              <a:ext uri="{FF2B5EF4-FFF2-40B4-BE49-F238E27FC236}">
                <a16:creationId xmlns:a16="http://schemas.microsoft.com/office/drawing/2014/main" id="{A7BF22A4-7A6B-272F-D315-F3BDF0C37416}"/>
              </a:ext>
            </a:extLst>
          </p:cNvPr>
          <p:cNvCxnSpPr>
            <a:cxnSpLocks/>
          </p:cNvCxnSpPr>
          <p:nvPr/>
        </p:nvCxnSpPr>
        <p:spPr>
          <a:xfrm>
            <a:off x="1" y="534505"/>
            <a:ext cx="9905999" cy="0"/>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graphicFrame>
        <p:nvGraphicFramePr>
          <p:cNvPr id="23" name="表 7">
            <a:extLst>
              <a:ext uri="{FF2B5EF4-FFF2-40B4-BE49-F238E27FC236}">
                <a16:creationId xmlns:a16="http://schemas.microsoft.com/office/drawing/2014/main" id="{E604575B-B555-F190-FF12-204224600662}"/>
              </a:ext>
            </a:extLst>
          </p:cNvPr>
          <p:cNvGraphicFramePr>
            <a:graphicFrameLocks noGrp="1"/>
          </p:cNvGraphicFramePr>
          <p:nvPr>
            <p:extLst>
              <p:ext uri="{D42A27DB-BD31-4B8C-83A1-F6EECF244321}">
                <p14:modId xmlns:p14="http://schemas.microsoft.com/office/powerpoint/2010/main" val="1640611715"/>
              </p:ext>
            </p:extLst>
          </p:nvPr>
        </p:nvGraphicFramePr>
        <p:xfrm>
          <a:off x="5001167" y="2446810"/>
          <a:ext cx="4862107" cy="3073392"/>
        </p:xfrm>
        <a:graphic>
          <a:graphicData uri="http://schemas.openxmlformats.org/drawingml/2006/table">
            <a:tbl>
              <a:tblPr firstRow="1" bandRow="1">
                <a:tableStyleId>{912C8C85-51F0-491E-9774-3900AFEF0FD7}</a:tableStyleId>
              </a:tblPr>
              <a:tblGrid>
                <a:gridCol w="265897">
                  <a:extLst>
                    <a:ext uri="{9D8B030D-6E8A-4147-A177-3AD203B41FA5}">
                      <a16:colId xmlns:a16="http://schemas.microsoft.com/office/drawing/2014/main" val="3966827443"/>
                    </a:ext>
                  </a:extLst>
                </a:gridCol>
                <a:gridCol w="569778">
                  <a:extLst>
                    <a:ext uri="{9D8B030D-6E8A-4147-A177-3AD203B41FA5}">
                      <a16:colId xmlns:a16="http://schemas.microsoft.com/office/drawing/2014/main" val="3756062049"/>
                    </a:ext>
                  </a:extLst>
                </a:gridCol>
                <a:gridCol w="3381050">
                  <a:extLst>
                    <a:ext uri="{9D8B030D-6E8A-4147-A177-3AD203B41FA5}">
                      <a16:colId xmlns:a16="http://schemas.microsoft.com/office/drawing/2014/main" val="2357388432"/>
                    </a:ext>
                  </a:extLst>
                </a:gridCol>
                <a:gridCol w="645382">
                  <a:extLst>
                    <a:ext uri="{9D8B030D-6E8A-4147-A177-3AD203B41FA5}">
                      <a16:colId xmlns:a16="http://schemas.microsoft.com/office/drawing/2014/main" val="505857850"/>
                    </a:ext>
                  </a:extLst>
                </a:gridCol>
              </a:tblGrid>
              <a:tr h="321201">
                <a:tc>
                  <a:txBody>
                    <a:bodyPr/>
                    <a:lstStyle/>
                    <a:p>
                      <a:pPr algn="ctr"/>
                      <a:endParaRPr kumimoji="1" lang="ja-JP" altLang="en-US" sz="1200" b="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（します）</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a:solidFill>
                            <a:schemeClr val="tx1"/>
                          </a:solidFill>
                          <a:latin typeface="ＭＳ ゴシック" panose="020B0609070205080204" pitchFamily="49" charset="-128"/>
                          <a:ea typeface="ＭＳ ゴシック" panose="020B0609070205080204" pitchFamily="49" charset="-128"/>
                        </a:rPr>
                        <a:t>（７）環境関係法令の遵守等</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報告時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421122">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⑪</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solidFill>
                            <a:schemeClr val="tx1"/>
                          </a:solidFill>
                          <a:latin typeface="ＭＳ 明朝" panose="02020609040205080304" pitchFamily="17" charset="-128"/>
                          <a:ea typeface="ＭＳ 明朝" panose="02020609040205080304" pitchFamily="17" charset="-128"/>
                        </a:rPr>
                        <a:t>みどりの食料システム戦略の理解</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88209154"/>
                  </a:ext>
                </a:extLst>
              </a:tr>
              <a:tr h="421122">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⑫</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endParaRPr kumimoji="1" lang="en-US" altLang="ja-JP" sz="14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solidFill>
                            <a:schemeClr val="tx1"/>
                          </a:solidFill>
                          <a:latin typeface="ＭＳ 明朝" panose="02020609040205080304" pitchFamily="17" charset="-128"/>
                          <a:ea typeface="ＭＳ 明朝" panose="02020609040205080304" pitchFamily="17" charset="-128"/>
                        </a:rPr>
                        <a:t>関係法令の遵守</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19699600"/>
                  </a:ext>
                </a:extLst>
              </a:tr>
              <a:tr h="421122">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⑬</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en-US" altLang="ja-JP" sz="1200" b="0">
                          <a:solidFill>
                            <a:schemeClr val="tx1"/>
                          </a:solidFill>
                          <a:latin typeface="ＭＳ 明朝" panose="02020609040205080304" pitchFamily="17" charset="-128"/>
                          <a:ea typeface="ＭＳ 明朝" panose="02020609040205080304" pitchFamily="17" charset="-128"/>
                        </a:rPr>
                        <a:t>GAP</a:t>
                      </a:r>
                      <a:r>
                        <a:rPr kumimoji="1" lang="ja-JP" altLang="en-US" sz="1200" b="0">
                          <a:solidFill>
                            <a:schemeClr val="tx1"/>
                          </a:solidFill>
                          <a:latin typeface="ＭＳ 明朝" panose="02020609040205080304" pitchFamily="17" charset="-128"/>
                          <a:ea typeface="ＭＳ 明朝" panose="02020609040205080304" pitchFamily="17" charset="-128"/>
                        </a:rPr>
                        <a:t>・</a:t>
                      </a:r>
                      <a:r>
                        <a:rPr kumimoji="1" lang="en-US" altLang="ja-JP" sz="1200" b="0">
                          <a:solidFill>
                            <a:schemeClr val="tx1"/>
                          </a:solidFill>
                          <a:latin typeface="ＭＳ 明朝" panose="02020609040205080304" pitchFamily="17" charset="-128"/>
                          <a:ea typeface="ＭＳ 明朝" panose="02020609040205080304" pitchFamily="17" charset="-128"/>
                        </a:rPr>
                        <a:t>HACCP</a:t>
                      </a:r>
                      <a:r>
                        <a:rPr kumimoji="1" lang="ja-JP" altLang="en-US" sz="1200" b="0">
                          <a:solidFill>
                            <a:schemeClr val="tx1"/>
                          </a:solidFill>
                          <a:latin typeface="ＭＳ 明朝" panose="02020609040205080304" pitchFamily="17" charset="-128"/>
                          <a:ea typeface="ＭＳ 明朝" panose="02020609040205080304" pitchFamily="17" charset="-128"/>
                        </a:rPr>
                        <a:t>について可能な取組から実践</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93739219"/>
                  </a:ext>
                </a:extLst>
              </a:tr>
              <a:tr h="519192">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⑭</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endParaRPr kumimoji="1" lang="en-US" altLang="ja-JP" sz="14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solidFill>
                            <a:schemeClr val="tx1"/>
                          </a:solidFill>
                          <a:latin typeface="ＭＳ 明朝" panose="02020609040205080304" pitchFamily="17" charset="-128"/>
                          <a:ea typeface="ＭＳ 明朝" panose="02020609040205080304" pitchFamily="17" charset="-128"/>
                        </a:rPr>
                        <a:t>アニマルウェルフェアの考えに基づいた飼養管理の考え方を認識している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68222239"/>
                  </a:ext>
                </a:extLst>
              </a:tr>
              <a:tr h="519192">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⑮</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solidFill>
                            <a:schemeClr val="tx1"/>
                          </a:solidFill>
                          <a:latin typeface="ＭＳ 明朝" panose="02020609040205080304" pitchFamily="17" charset="-128"/>
                          <a:ea typeface="ＭＳ 明朝" panose="02020609040205080304" pitchFamily="17" charset="-128"/>
                        </a:rPr>
                        <a:t>農業機械等の装置・車両の適切な整備と管理の実施に努める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42159383"/>
                  </a:ext>
                </a:extLst>
              </a:tr>
              <a:tr h="421122">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⑯</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endParaRPr kumimoji="1" lang="en-US" altLang="ja-JP" sz="14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solidFill>
                            <a:schemeClr val="tx1"/>
                          </a:solidFill>
                          <a:latin typeface="ＭＳ 明朝" panose="02020609040205080304" pitchFamily="17" charset="-128"/>
                          <a:ea typeface="ＭＳ 明朝" panose="02020609040205080304" pitchFamily="17" charset="-128"/>
                        </a:rPr>
                        <a:t>正しい知識に基づく作業安全に努める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14092227"/>
                  </a:ext>
                </a:extLst>
              </a:tr>
            </a:tbl>
          </a:graphicData>
        </a:graphic>
      </p:graphicFrame>
      <p:graphicFrame>
        <p:nvGraphicFramePr>
          <p:cNvPr id="25" name="表 7">
            <a:extLst>
              <a:ext uri="{FF2B5EF4-FFF2-40B4-BE49-F238E27FC236}">
                <a16:creationId xmlns:a16="http://schemas.microsoft.com/office/drawing/2014/main" id="{7D21EDC4-3EBE-64A8-B61E-492EC2A5AB56}"/>
              </a:ext>
            </a:extLst>
          </p:cNvPr>
          <p:cNvGraphicFramePr>
            <a:graphicFrameLocks noGrp="1"/>
          </p:cNvGraphicFramePr>
          <p:nvPr>
            <p:extLst>
              <p:ext uri="{D42A27DB-BD31-4B8C-83A1-F6EECF244321}">
                <p14:modId xmlns:p14="http://schemas.microsoft.com/office/powerpoint/2010/main" val="1576263879"/>
              </p:ext>
            </p:extLst>
          </p:nvPr>
        </p:nvGraphicFramePr>
        <p:xfrm>
          <a:off x="5001167" y="1548698"/>
          <a:ext cx="4862107" cy="792480"/>
        </p:xfrm>
        <a:graphic>
          <a:graphicData uri="http://schemas.openxmlformats.org/drawingml/2006/table">
            <a:tbl>
              <a:tblPr firstRow="1" bandRow="1">
                <a:tableStyleId>{912C8C85-51F0-491E-9774-3900AFEF0FD7}</a:tableStyleId>
              </a:tblPr>
              <a:tblGrid>
                <a:gridCol w="265897">
                  <a:extLst>
                    <a:ext uri="{9D8B030D-6E8A-4147-A177-3AD203B41FA5}">
                      <a16:colId xmlns:a16="http://schemas.microsoft.com/office/drawing/2014/main" val="3966827443"/>
                    </a:ext>
                  </a:extLst>
                </a:gridCol>
                <a:gridCol w="569778">
                  <a:extLst>
                    <a:ext uri="{9D8B030D-6E8A-4147-A177-3AD203B41FA5}">
                      <a16:colId xmlns:a16="http://schemas.microsoft.com/office/drawing/2014/main" val="3756062049"/>
                    </a:ext>
                  </a:extLst>
                </a:gridCol>
                <a:gridCol w="3390286">
                  <a:extLst>
                    <a:ext uri="{9D8B030D-6E8A-4147-A177-3AD203B41FA5}">
                      <a16:colId xmlns:a16="http://schemas.microsoft.com/office/drawing/2014/main" val="2357388432"/>
                    </a:ext>
                  </a:extLst>
                </a:gridCol>
                <a:gridCol w="636146">
                  <a:extLst>
                    <a:ext uri="{9D8B030D-6E8A-4147-A177-3AD203B41FA5}">
                      <a16:colId xmlns:a16="http://schemas.microsoft.com/office/drawing/2014/main" val="505857850"/>
                    </a:ext>
                  </a:extLst>
                </a:gridCol>
              </a:tblGrid>
              <a:tr h="282850">
                <a:tc>
                  <a:txBody>
                    <a:bodyPr/>
                    <a:lstStyle/>
                    <a:p>
                      <a:pPr algn="ctr"/>
                      <a:endParaRPr kumimoji="1" lang="ja-JP" altLang="en-US" sz="1200" b="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（します）</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a:solidFill>
                            <a:schemeClr val="tx1"/>
                          </a:solidFill>
                          <a:latin typeface="ＭＳ ゴシック" panose="020B0609070205080204" pitchFamily="49" charset="-128"/>
                          <a:ea typeface="ＭＳ ゴシック" panose="020B0609070205080204" pitchFamily="49" charset="-128"/>
                        </a:rPr>
                        <a:t>（６）生物多様性への悪影響の防止</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報告時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⑩</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100" b="1">
                          <a:solidFill>
                            <a:schemeClr val="tx1"/>
                          </a:solidFill>
                          <a:latin typeface="ＭＳ ゴシック" panose="020B0609070205080204" pitchFamily="49" charset="-128"/>
                          <a:ea typeface="ＭＳ ゴシック" panose="020B0609070205080204" pitchFamily="49" charset="-128"/>
                        </a:rPr>
                        <a:t>※</a:t>
                      </a:r>
                      <a:r>
                        <a:rPr kumimoji="1" lang="ja-JP" altLang="en-US" sz="1100" b="1">
                          <a:solidFill>
                            <a:schemeClr val="tx1"/>
                          </a:solidFill>
                          <a:latin typeface="ＭＳ ゴシック" panose="020B0609070205080204" pitchFamily="49" charset="-128"/>
                          <a:ea typeface="ＭＳ ゴシック" panose="020B0609070205080204" pitchFamily="49" charset="-128"/>
                        </a:rPr>
                        <a:t>特定事業場である場合（該当しない □）</a:t>
                      </a:r>
                    </a:p>
                    <a:p>
                      <a:pPr algn="l"/>
                      <a:r>
                        <a:rPr kumimoji="1" lang="ja-JP" altLang="en-US" sz="1200" b="0">
                          <a:solidFill>
                            <a:schemeClr val="tx1"/>
                          </a:solidFill>
                          <a:latin typeface="ＭＳ 明朝" panose="02020609040205080304" pitchFamily="17" charset="-128"/>
                          <a:ea typeface="ＭＳ 明朝" panose="02020609040205080304" pitchFamily="17" charset="-128"/>
                        </a:rPr>
                        <a:t>排水処理に係る水質汚濁防止法の遵守</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88209154"/>
                  </a:ext>
                </a:extLst>
              </a:tr>
            </a:tbl>
          </a:graphicData>
        </a:graphic>
      </p:graphicFrame>
      <p:graphicFrame>
        <p:nvGraphicFramePr>
          <p:cNvPr id="26" name="表 7">
            <a:extLst>
              <a:ext uri="{FF2B5EF4-FFF2-40B4-BE49-F238E27FC236}">
                <a16:creationId xmlns:a16="http://schemas.microsoft.com/office/drawing/2014/main" id="{558AE7AF-FE02-8D92-BB70-53B4EF62207F}"/>
              </a:ext>
            </a:extLst>
          </p:cNvPr>
          <p:cNvGraphicFramePr>
            <a:graphicFrameLocks noGrp="1"/>
          </p:cNvGraphicFramePr>
          <p:nvPr>
            <p:extLst>
              <p:ext uri="{D42A27DB-BD31-4B8C-83A1-F6EECF244321}">
                <p14:modId xmlns:p14="http://schemas.microsoft.com/office/powerpoint/2010/main" val="2159033918"/>
              </p:ext>
            </p:extLst>
          </p:nvPr>
        </p:nvGraphicFramePr>
        <p:xfrm>
          <a:off x="5002347" y="643240"/>
          <a:ext cx="4862107" cy="828040"/>
        </p:xfrm>
        <a:graphic>
          <a:graphicData uri="http://schemas.openxmlformats.org/drawingml/2006/table">
            <a:tbl>
              <a:tblPr firstRow="1" bandRow="1">
                <a:tableStyleId>{912C8C85-51F0-491E-9774-3900AFEF0FD7}</a:tableStyleId>
              </a:tblPr>
              <a:tblGrid>
                <a:gridCol w="265897">
                  <a:extLst>
                    <a:ext uri="{9D8B030D-6E8A-4147-A177-3AD203B41FA5}">
                      <a16:colId xmlns:a16="http://schemas.microsoft.com/office/drawing/2014/main" val="3966827443"/>
                    </a:ext>
                  </a:extLst>
                </a:gridCol>
                <a:gridCol w="569778">
                  <a:extLst>
                    <a:ext uri="{9D8B030D-6E8A-4147-A177-3AD203B41FA5}">
                      <a16:colId xmlns:a16="http://schemas.microsoft.com/office/drawing/2014/main" val="3756062049"/>
                    </a:ext>
                  </a:extLst>
                </a:gridCol>
                <a:gridCol w="3361397">
                  <a:extLst>
                    <a:ext uri="{9D8B030D-6E8A-4147-A177-3AD203B41FA5}">
                      <a16:colId xmlns:a16="http://schemas.microsoft.com/office/drawing/2014/main" val="2357388432"/>
                    </a:ext>
                  </a:extLst>
                </a:gridCol>
                <a:gridCol w="665035">
                  <a:extLst>
                    <a:ext uri="{9D8B030D-6E8A-4147-A177-3AD203B41FA5}">
                      <a16:colId xmlns:a16="http://schemas.microsoft.com/office/drawing/2014/main" val="505857850"/>
                    </a:ext>
                  </a:extLst>
                </a:gridCol>
              </a:tblGrid>
              <a:tr h="282850">
                <a:tc>
                  <a:txBody>
                    <a:bodyPr/>
                    <a:lstStyle/>
                    <a:p>
                      <a:pPr algn="ctr"/>
                      <a:endParaRPr kumimoji="1" lang="ja-JP" altLang="en-US" sz="1200" b="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（します）</a:t>
                      </a:r>
                      <a:endParaRPr kumimoji="1" lang="en-US" altLang="ja-JP" sz="800" b="0">
                        <a:solidFill>
                          <a:schemeClr val="tx1"/>
                        </a:solidFill>
                        <a:latin typeface="ＭＳ ゴシック" panose="020B0609070205080204" pitchFamily="49" charset="-128"/>
                        <a:ea typeface="ＭＳ ゴシック" panose="020B0609070205080204" pitchFamily="49" charset="-128"/>
                      </a:endParaRP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a:solidFill>
                            <a:schemeClr val="tx1"/>
                          </a:solidFill>
                          <a:latin typeface="ＭＳ ゴシック" panose="020B0609070205080204" pitchFamily="49" charset="-128"/>
                          <a:ea typeface="ＭＳ ゴシック" panose="020B0609070205080204" pitchFamily="49" charset="-128"/>
                        </a:rPr>
                        <a:t>（５）廃棄物の発生抑制、</a:t>
                      </a:r>
                      <a:endParaRPr kumimoji="1" lang="en-US" altLang="ja-JP" sz="1200" b="1">
                        <a:solidFill>
                          <a:schemeClr val="tx1"/>
                        </a:solidFill>
                        <a:latin typeface="ＭＳ ゴシック" panose="020B0609070205080204" pitchFamily="49" charset="-128"/>
                        <a:ea typeface="ＭＳ ゴシック" panose="020B0609070205080204" pitchFamily="49" charset="-128"/>
                      </a:endParaRPr>
                    </a:p>
                    <a:p>
                      <a:pPr algn="l"/>
                      <a:r>
                        <a:rPr kumimoji="1" lang="ja-JP" altLang="en-US" sz="1200" b="1">
                          <a:solidFill>
                            <a:schemeClr val="tx1"/>
                          </a:solidFill>
                          <a:latin typeface="ＭＳ ゴシック" panose="020B0609070205080204" pitchFamily="49" charset="-128"/>
                          <a:ea typeface="ＭＳ ゴシック" panose="020B0609070205080204" pitchFamily="49" charset="-128"/>
                        </a:rPr>
                        <a:t>　　　適正な循環的な利用及び適正な処分</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報告時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⑨</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solidFill>
                            <a:schemeClr val="tx1"/>
                          </a:solidFill>
                          <a:latin typeface="ＭＳ 明朝" panose="02020609040205080304" pitchFamily="17" charset="-128"/>
                          <a:ea typeface="ＭＳ 明朝" panose="02020609040205080304" pitchFamily="17" charset="-128"/>
                        </a:rPr>
                        <a:t>プラ等廃棄物の削減に努め、適正に処理</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88209154"/>
                  </a:ext>
                </a:extLst>
              </a:tr>
            </a:tbl>
          </a:graphicData>
        </a:graphic>
      </p:graphicFrame>
      <p:graphicFrame>
        <p:nvGraphicFramePr>
          <p:cNvPr id="29" name="表 7">
            <a:extLst>
              <a:ext uri="{FF2B5EF4-FFF2-40B4-BE49-F238E27FC236}">
                <a16:creationId xmlns:a16="http://schemas.microsoft.com/office/drawing/2014/main" id="{5FBDA531-8292-A0ED-6048-65078120B5A2}"/>
              </a:ext>
            </a:extLst>
          </p:cNvPr>
          <p:cNvGraphicFramePr>
            <a:graphicFrameLocks noGrp="1"/>
          </p:cNvGraphicFramePr>
          <p:nvPr>
            <p:extLst>
              <p:ext uri="{D42A27DB-BD31-4B8C-83A1-F6EECF244321}">
                <p14:modId xmlns:p14="http://schemas.microsoft.com/office/powerpoint/2010/main" val="4057758354"/>
              </p:ext>
            </p:extLst>
          </p:nvPr>
        </p:nvGraphicFramePr>
        <p:xfrm>
          <a:off x="51639" y="3850501"/>
          <a:ext cx="4862107" cy="990600"/>
        </p:xfrm>
        <a:graphic>
          <a:graphicData uri="http://schemas.openxmlformats.org/drawingml/2006/table">
            <a:tbl>
              <a:tblPr firstRow="1" bandRow="1">
                <a:tableStyleId>{912C8C85-51F0-491E-9774-3900AFEF0FD7}</a:tableStyleId>
              </a:tblPr>
              <a:tblGrid>
                <a:gridCol w="265897">
                  <a:extLst>
                    <a:ext uri="{9D8B030D-6E8A-4147-A177-3AD203B41FA5}">
                      <a16:colId xmlns:a16="http://schemas.microsoft.com/office/drawing/2014/main" val="3966827443"/>
                    </a:ext>
                  </a:extLst>
                </a:gridCol>
                <a:gridCol w="569778">
                  <a:extLst>
                    <a:ext uri="{9D8B030D-6E8A-4147-A177-3AD203B41FA5}">
                      <a16:colId xmlns:a16="http://schemas.microsoft.com/office/drawing/2014/main" val="3756062049"/>
                    </a:ext>
                  </a:extLst>
                </a:gridCol>
                <a:gridCol w="3389123">
                  <a:extLst>
                    <a:ext uri="{9D8B030D-6E8A-4147-A177-3AD203B41FA5}">
                      <a16:colId xmlns:a16="http://schemas.microsoft.com/office/drawing/2014/main" val="2357388432"/>
                    </a:ext>
                  </a:extLst>
                </a:gridCol>
                <a:gridCol w="637309">
                  <a:extLst>
                    <a:ext uri="{9D8B030D-6E8A-4147-A177-3AD203B41FA5}">
                      <a16:colId xmlns:a16="http://schemas.microsoft.com/office/drawing/2014/main" val="505857850"/>
                    </a:ext>
                  </a:extLst>
                </a:gridCol>
              </a:tblGrid>
              <a:tr h="282850">
                <a:tc>
                  <a:txBody>
                    <a:bodyPr/>
                    <a:lstStyle/>
                    <a:p>
                      <a:pPr algn="ctr"/>
                      <a:endParaRPr kumimoji="1" lang="ja-JP" altLang="en-US" sz="1200" b="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（します）</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a:solidFill>
                            <a:schemeClr val="tx1"/>
                          </a:solidFill>
                          <a:latin typeface="ＭＳ ゴシック" panose="020B0609070205080204" pitchFamily="49" charset="-128"/>
                          <a:ea typeface="ＭＳ ゴシック" panose="020B0609070205080204" pitchFamily="49" charset="-128"/>
                        </a:rPr>
                        <a:t>（３）エネルギーの節減</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報告時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⑥</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dirty="0">
                          <a:solidFill>
                            <a:schemeClr val="tx1"/>
                          </a:solidFill>
                          <a:latin typeface="ＭＳ 明朝" panose="02020609040205080304" pitchFamily="17" charset="-128"/>
                          <a:ea typeface="ＭＳ 明朝" panose="02020609040205080304" pitchFamily="17" charset="-128"/>
                        </a:rPr>
                        <a:t>畜舎内の照明、温度管理等施設・機械等の使用や導入に際して、不必要・非効率なエネルギー消費をしないように努める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88209154"/>
                  </a:ext>
                </a:extLst>
              </a:tr>
            </a:tbl>
          </a:graphicData>
        </a:graphic>
      </p:graphicFrame>
      <p:graphicFrame>
        <p:nvGraphicFramePr>
          <p:cNvPr id="30" name="表 29">
            <a:extLst>
              <a:ext uri="{FF2B5EF4-FFF2-40B4-BE49-F238E27FC236}">
                <a16:creationId xmlns:a16="http://schemas.microsoft.com/office/drawing/2014/main" id="{A5E6A04A-5EAB-522D-76E3-AD59DE778C51}"/>
              </a:ext>
            </a:extLst>
          </p:cNvPr>
          <p:cNvGraphicFramePr>
            <a:graphicFrameLocks noGrp="1"/>
          </p:cNvGraphicFramePr>
          <p:nvPr>
            <p:extLst>
              <p:ext uri="{D42A27DB-BD31-4B8C-83A1-F6EECF244321}">
                <p14:modId xmlns:p14="http://schemas.microsoft.com/office/powerpoint/2010/main" val="3574991552"/>
              </p:ext>
            </p:extLst>
          </p:nvPr>
        </p:nvGraphicFramePr>
        <p:xfrm>
          <a:off x="51639" y="1933164"/>
          <a:ext cx="4862107" cy="1859280"/>
        </p:xfrm>
        <a:graphic>
          <a:graphicData uri="http://schemas.openxmlformats.org/drawingml/2006/table">
            <a:tbl>
              <a:tblPr firstRow="1" bandRow="1">
                <a:tableStyleId>{912C8C85-51F0-491E-9774-3900AFEF0FD7}</a:tableStyleId>
              </a:tblPr>
              <a:tblGrid>
                <a:gridCol w="265897">
                  <a:extLst>
                    <a:ext uri="{9D8B030D-6E8A-4147-A177-3AD203B41FA5}">
                      <a16:colId xmlns:a16="http://schemas.microsoft.com/office/drawing/2014/main" val="3966827443"/>
                    </a:ext>
                  </a:extLst>
                </a:gridCol>
                <a:gridCol w="569778">
                  <a:extLst>
                    <a:ext uri="{9D8B030D-6E8A-4147-A177-3AD203B41FA5}">
                      <a16:colId xmlns:a16="http://schemas.microsoft.com/office/drawing/2014/main" val="3756062049"/>
                    </a:ext>
                  </a:extLst>
                </a:gridCol>
                <a:gridCol w="3389123">
                  <a:extLst>
                    <a:ext uri="{9D8B030D-6E8A-4147-A177-3AD203B41FA5}">
                      <a16:colId xmlns:a16="http://schemas.microsoft.com/office/drawing/2014/main" val="2357388432"/>
                    </a:ext>
                  </a:extLst>
                </a:gridCol>
                <a:gridCol w="637309">
                  <a:extLst>
                    <a:ext uri="{9D8B030D-6E8A-4147-A177-3AD203B41FA5}">
                      <a16:colId xmlns:a16="http://schemas.microsoft.com/office/drawing/2014/main" val="505857850"/>
                    </a:ext>
                  </a:extLst>
                </a:gridCol>
              </a:tblGrid>
              <a:tr h="282850">
                <a:tc>
                  <a:txBody>
                    <a:bodyPr/>
                    <a:lstStyle/>
                    <a:p>
                      <a:pPr algn="ctr"/>
                      <a:endParaRPr kumimoji="1" lang="ja-JP" altLang="en-US" sz="1200" b="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（します）　　</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a:solidFill>
                            <a:schemeClr val="tx1"/>
                          </a:solidFill>
                          <a:latin typeface="ＭＳ ゴシック" panose="020B0609070205080204" pitchFamily="49" charset="-128"/>
                          <a:ea typeface="ＭＳ ゴシック" panose="020B0609070205080204" pitchFamily="49" charset="-128"/>
                        </a:rPr>
                        <a:t>（２）適正な防除</a:t>
                      </a:r>
                      <a:r>
                        <a:rPr kumimoji="1" lang="ja-JP" altLang="en-US" sz="1200" b="0">
                          <a:solidFill>
                            <a:schemeClr val="tx1"/>
                          </a:solidFill>
                          <a:latin typeface="ＭＳ ゴシック" panose="020B0609070205080204" pitchFamily="49" charset="-128"/>
                          <a:ea typeface="ＭＳ ゴシック" panose="020B0609070205080204" pitchFamily="49" charset="-128"/>
                        </a:rPr>
                        <a:t>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報告時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③</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1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100" b="1" dirty="0">
                          <a:solidFill>
                            <a:schemeClr val="tx1"/>
                          </a:solidFill>
                          <a:latin typeface="ＭＳ ゴシック" panose="020B0609070205080204" pitchFamily="49" charset="-128"/>
                          <a:ea typeface="ＭＳ ゴシック" panose="020B0609070205080204" pitchFamily="49" charset="-128"/>
                        </a:rPr>
                        <a:t>※</a:t>
                      </a:r>
                      <a:r>
                        <a:rPr kumimoji="1" lang="ja-JP" altLang="en-US" sz="1100" b="1" dirty="0">
                          <a:solidFill>
                            <a:schemeClr val="tx1"/>
                          </a:solidFill>
                          <a:latin typeface="ＭＳ ゴシック" panose="020B0609070205080204" pitchFamily="49" charset="-128"/>
                          <a:ea typeface="ＭＳ ゴシック" panose="020B0609070205080204" pitchFamily="49" charset="-128"/>
                        </a:rPr>
                        <a:t>飼料生産を行う場合（該当しない □）</a:t>
                      </a:r>
                      <a:endParaRPr kumimoji="1" lang="en-US" altLang="ja-JP" sz="1100" b="0" dirty="0">
                        <a:solidFill>
                          <a:schemeClr val="tx1"/>
                        </a:solidFill>
                        <a:latin typeface="ＭＳ 明朝" panose="02020609040205080304" pitchFamily="17" charset="-128"/>
                        <a:ea typeface="ＭＳ 明朝" panose="02020609040205080304" pitchFamily="17" charset="-128"/>
                      </a:endParaRPr>
                    </a:p>
                    <a:p>
                      <a:pPr algn="l"/>
                      <a:r>
                        <a:rPr kumimoji="1" lang="ja-JP" altLang="en-US" sz="1200" b="0" dirty="0">
                          <a:solidFill>
                            <a:schemeClr val="tx1"/>
                          </a:solidFill>
                          <a:latin typeface="ＭＳ 明朝" panose="02020609040205080304" pitchFamily="17" charset="-128"/>
                          <a:ea typeface="ＭＳ 明朝" panose="02020609040205080304" pitchFamily="17" charset="-128"/>
                        </a:rPr>
                        <a:t>病害虫・雑草が発生しにくい生産条件の整備を検討</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88209154"/>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④</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endParaRPr kumimoji="1" lang="en-US" altLang="ja-JP" sz="14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100" b="1" dirty="0">
                          <a:solidFill>
                            <a:schemeClr val="tx1"/>
                          </a:solidFill>
                          <a:latin typeface="ＭＳ ゴシック" panose="020B0609070205080204" pitchFamily="49" charset="-128"/>
                          <a:ea typeface="ＭＳ ゴシック" panose="020B0609070205080204" pitchFamily="49" charset="-128"/>
                        </a:rPr>
                        <a:t>※</a:t>
                      </a:r>
                      <a:r>
                        <a:rPr kumimoji="1" lang="ja-JP" altLang="en-US" sz="1100" b="1" dirty="0">
                          <a:solidFill>
                            <a:schemeClr val="tx1"/>
                          </a:solidFill>
                          <a:latin typeface="ＭＳ ゴシック" panose="020B0609070205080204" pitchFamily="49" charset="-128"/>
                          <a:ea typeface="ＭＳ ゴシック" panose="020B0609070205080204" pitchFamily="49" charset="-128"/>
                        </a:rPr>
                        <a:t>飼料生産を行う場合（該当しない □）</a:t>
                      </a:r>
                      <a:endParaRPr kumimoji="1" lang="en-US" altLang="ja-JP" sz="1100" b="0" dirty="0">
                        <a:solidFill>
                          <a:schemeClr val="tx1"/>
                        </a:solidFill>
                        <a:latin typeface="ＭＳ 明朝" panose="02020609040205080304" pitchFamily="17" charset="-128"/>
                        <a:ea typeface="ＭＳ 明朝" panose="02020609040205080304" pitchFamily="17" charset="-128"/>
                      </a:endParaRPr>
                    </a:p>
                    <a:p>
                      <a:pPr algn="l"/>
                      <a:r>
                        <a:rPr kumimoji="1" lang="ja-JP" altLang="en-US" sz="1200" b="0" dirty="0">
                          <a:solidFill>
                            <a:schemeClr val="tx1"/>
                          </a:solidFill>
                          <a:latin typeface="ＭＳ 明朝" panose="02020609040205080304" pitchFamily="17" charset="-128"/>
                          <a:ea typeface="ＭＳ 明朝" panose="02020609040205080304" pitchFamily="17" charset="-128"/>
                        </a:rPr>
                        <a:t>農薬の適正な使用・保管</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19699600"/>
                  </a:ext>
                </a:extLst>
              </a:tr>
              <a:tr h="305189">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⑤</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100" b="1" dirty="0">
                          <a:solidFill>
                            <a:schemeClr val="tx1"/>
                          </a:solidFill>
                          <a:latin typeface="ＭＳ ゴシック" panose="020B0609070205080204" pitchFamily="49" charset="-128"/>
                          <a:ea typeface="ＭＳ ゴシック" panose="020B0609070205080204" pitchFamily="49" charset="-128"/>
                        </a:rPr>
                        <a:t>※</a:t>
                      </a:r>
                      <a:r>
                        <a:rPr kumimoji="1" lang="ja-JP" altLang="en-US" sz="1100" b="1" dirty="0">
                          <a:solidFill>
                            <a:schemeClr val="tx1"/>
                          </a:solidFill>
                          <a:latin typeface="ＭＳ ゴシック" panose="020B0609070205080204" pitchFamily="49" charset="-128"/>
                          <a:ea typeface="ＭＳ ゴシック" panose="020B0609070205080204" pitchFamily="49" charset="-128"/>
                        </a:rPr>
                        <a:t>飼料生産を行う場合（該当しない □）</a:t>
                      </a:r>
                      <a:endParaRPr kumimoji="1" lang="en-US" altLang="ja-JP" sz="1100" b="0" dirty="0">
                        <a:solidFill>
                          <a:schemeClr val="tx1"/>
                        </a:solidFill>
                        <a:latin typeface="ＭＳ 明朝" panose="02020609040205080304" pitchFamily="17" charset="-128"/>
                        <a:ea typeface="ＭＳ 明朝" panose="02020609040205080304" pitchFamily="17" charset="-128"/>
                      </a:endParaRPr>
                    </a:p>
                    <a:p>
                      <a:pPr algn="l"/>
                      <a:r>
                        <a:rPr kumimoji="1" lang="ja-JP" altLang="en-US" sz="1200" b="0" dirty="0">
                          <a:solidFill>
                            <a:schemeClr val="tx1"/>
                          </a:solidFill>
                          <a:latin typeface="ＭＳ 明朝" panose="02020609040205080304" pitchFamily="17" charset="-128"/>
                          <a:ea typeface="ＭＳ 明朝" panose="02020609040205080304" pitchFamily="17" charset="-128"/>
                        </a:rPr>
                        <a:t>農薬の使用状況等の記録・保存</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42159383"/>
                  </a:ext>
                </a:extLst>
              </a:tr>
            </a:tbl>
          </a:graphicData>
        </a:graphic>
      </p:graphicFrame>
      <p:graphicFrame>
        <p:nvGraphicFramePr>
          <p:cNvPr id="31" name="表 7">
            <a:extLst>
              <a:ext uri="{FF2B5EF4-FFF2-40B4-BE49-F238E27FC236}">
                <a16:creationId xmlns:a16="http://schemas.microsoft.com/office/drawing/2014/main" id="{050CFC20-908E-14E9-8EFE-2482F56C49F6}"/>
              </a:ext>
            </a:extLst>
          </p:cNvPr>
          <p:cNvGraphicFramePr>
            <a:graphicFrameLocks noGrp="1"/>
          </p:cNvGraphicFramePr>
          <p:nvPr>
            <p:extLst>
              <p:ext uri="{D42A27DB-BD31-4B8C-83A1-F6EECF244321}">
                <p14:modId xmlns:p14="http://schemas.microsoft.com/office/powerpoint/2010/main" val="2353003086"/>
              </p:ext>
            </p:extLst>
          </p:nvPr>
        </p:nvGraphicFramePr>
        <p:xfrm>
          <a:off x="51639" y="643240"/>
          <a:ext cx="4862107" cy="1234440"/>
        </p:xfrm>
        <a:graphic>
          <a:graphicData uri="http://schemas.openxmlformats.org/drawingml/2006/table">
            <a:tbl>
              <a:tblPr firstRow="1" bandRow="1">
                <a:tableStyleId>{912C8C85-51F0-491E-9774-3900AFEF0FD7}</a:tableStyleId>
              </a:tblPr>
              <a:tblGrid>
                <a:gridCol w="265897">
                  <a:extLst>
                    <a:ext uri="{9D8B030D-6E8A-4147-A177-3AD203B41FA5}">
                      <a16:colId xmlns:a16="http://schemas.microsoft.com/office/drawing/2014/main" val="3966827443"/>
                    </a:ext>
                  </a:extLst>
                </a:gridCol>
                <a:gridCol w="569778">
                  <a:extLst>
                    <a:ext uri="{9D8B030D-6E8A-4147-A177-3AD203B41FA5}">
                      <a16:colId xmlns:a16="http://schemas.microsoft.com/office/drawing/2014/main" val="3756062049"/>
                    </a:ext>
                  </a:extLst>
                </a:gridCol>
                <a:gridCol w="3379887">
                  <a:extLst>
                    <a:ext uri="{9D8B030D-6E8A-4147-A177-3AD203B41FA5}">
                      <a16:colId xmlns:a16="http://schemas.microsoft.com/office/drawing/2014/main" val="2357388432"/>
                    </a:ext>
                  </a:extLst>
                </a:gridCol>
                <a:gridCol w="646545">
                  <a:extLst>
                    <a:ext uri="{9D8B030D-6E8A-4147-A177-3AD203B41FA5}">
                      <a16:colId xmlns:a16="http://schemas.microsoft.com/office/drawing/2014/main" val="505857850"/>
                    </a:ext>
                  </a:extLst>
                </a:gridCol>
              </a:tblGrid>
              <a:tr h="282850">
                <a:tc>
                  <a:txBody>
                    <a:bodyPr/>
                    <a:lstStyle/>
                    <a:p>
                      <a:pPr algn="ctr"/>
                      <a:endParaRPr kumimoji="1" lang="ja-JP" altLang="en-US" sz="1200" b="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（します）</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a:solidFill>
                            <a:schemeClr val="tx1"/>
                          </a:solidFill>
                          <a:latin typeface="ＭＳ ゴシック" panose="020B0609070205080204" pitchFamily="49" charset="-128"/>
                          <a:ea typeface="ＭＳ ゴシック" panose="020B0609070205080204" pitchFamily="49" charset="-128"/>
                        </a:rPr>
                        <a:t>（１）適正な施肥</a:t>
                      </a:r>
                      <a:r>
                        <a:rPr kumimoji="1" lang="ja-JP" altLang="en-US" sz="1200" b="0">
                          <a:solidFill>
                            <a:schemeClr val="tx1"/>
                          </a:solidFill>
                          <a:latin typeface="ＭＳ ゴシック" panose="020B0609070205080204" pitchFamily="49" charset="-128"/>
                          <a:ea typeface="ＭＳ ゴシック" panose="020B0609070205080204" pitchFamily="49" charset="-128"/>
                        </a:rPr>
                        <a:t>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報告時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①</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100" b="1" dirty="0">
                          <a:solidFill>
                            <a:schemeClr val="tx1"/>
                          </a:solidFill>
                          <a:latin typeface="ＭＳ ゴシック" panose="020B0609070205080204" pitchFamily="49" charset="-128"/>
                          <a:ea typeface="ＭＳ ゴシック" panose="020B0609070205080204" pitchFamily="49" charset="-128"/>
                        </a:rPr>
                        <a:t>※</a:t>
                      </a:r>
                      <a:r>
                        <a:rPr kumimoji="1" lang="ja-JP" altLang="en-US" sz="1100" b="1" dirty="0">
                          <a:solidFill>
                            <a:schemeClr val="tx1"/>
                          </a:solidFill>
                          <a:latin typeface="ＭＳ ゴシック" panose="020B0609070205080204" pitchFamily="49" charset="-128"/>
                          <a:ea typeface="ＭＳ ゴシック" panose="020B0609070205080204" pitchFamily="49" charset="-128"/>
                        </a:rPr>
                        <a:t>飼料生産を行う場合（該当しない □）</a:t>
                      </a:r>
                      <a:endParaRPr kumimoji="1" lang="en-US" altLang="ja-JP" sz="1100" b="1" dirty="0">
                        <a:solidFill>
                          <a:schemeClr val="tx1"/>
                        </a:solidFill>
                        <a:latin typeface="ＭＳ ゴシック" panose="020B0609070205080204" pitchFamily="49" charset="-128"/>
                        <a:ea typeface="ＭＳ ゴシック" panose="020B0609070205080204" pitchFamily="49" charset="-128"/>
                      </a:endParaRPr>
                    </a:p>
                    <a:p>
                      <a:pPr algn="l"/>
                      <a:r>
                        <a:rPr kumimoji="1" lang="ja-JP" altLang="en-US" sz="1200" b="0" dirty="0">
                          <a:solidFill>
                            <a:schemeClr val="tx1"/>
                          </a:solidFill>
                          <a:latin typeface="ＭＳ 明朝" panose="02020609040205080304" pitchFamily="17" charset="-128"/>
                          <a:ea typeface="ＭＳ 明朝" panose="02020609040205080304" pitchFamily="17" charset="-128"/>
                        </a:rPr>
                        <a:t>肥料の適正な保管</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19699600"/>
                  </a:ext>
                </a:extLst>
              </a:tr>
              <a:tr h="37084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②</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endParaRPr kumimoji="1" lang="en-US" altLang="ja-JP" sz="14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100" b="1" dirty="0">
                          <a:solidFill>
                            <a:schemeClr val="tx1"/>
                          </a:solidFill>
                          <a:latin typeface="ＭＳ ゴシック" panose="020B0609070205080204" pitchFamily="49" charset="-128"/>
                          <a:ea typeface="ＭＳ ゴシック" panose="020B0609070205080204" pitchFamily="49" charset="-128"/>
                        </a:rPr>
                        <a:t>※</a:t>
                      </a:r>
                      <a:r>
                        <a:rPr kumimoji="1" lang="ja-JP" altLang="en-US" sz="1100" b="1" dirty="0">
                          <a:solidFill>
                            <a:schemeClr val="tx1"/>
                          </a:solidFill>
                          <a:latin typeface="ＭＳ ゴシック" panose="020B0609070205080204" pitchFamily="49" charset="-128"/>
                          <a:ea typeface="ＭＳ ゴシック" panose="020B0609070205080204" pitchFamily="49" charset="-128"/>
                        </a:rPr>
                        <a:t>飼料生産を行う場合（該当しない □）</a:t>
                      </a:r>
                      <a:endParaRPr kumimoji="1" lang="en-US" altLang="ja-JP" sz="1100" b="1" dirty="0">
                        <a:solidFill>
                          <a:schemeClr val="tx1"/>
                        </a:solidFill>
                        <a:latin typeface="ＭＳ ゴシック" panose="020B0609070205080204" pitchFamily="49" charset="-128"/>
                        <a:ea typeface="ＭＳ ゴシック" panose="020B0609070205080204" pitchFamily="49"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dirty="0">
                          <a:solidFill>
                            <a:schemeClr val="tx1"/>
                          </a:solidFill>
                          <a:latin typeface="ＭＳ 明朝" panose="02020609040205080304" pitchFamily="17" charset="-128"/>
                          <a:ea typeface="ＭＳ 明朝" panose="02020609040205080304" pitchFamily="17" charset="-128"/>
                        </a:rPr>
                        <a:t>肥料の使用状況等の記録・保存に努める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42159383"/>
                  </a:ext>
                </a:extLst>
              </a:tr>
            </a:tbl>
          </a:graphicData>
        </a:graphic>
      </p:graphicFrame>
      <p:sp>
        <p:nvSpPr>
          <p:cNvPr id="5" name="テキスト ボックス 4">
            <a:extLst>
              <a:ext uri="{FF2B5EF4-FFF2-40B4-BE49-F238E27FC236}">
                <a16:creationId xmlns:a16="http://schemas.microsoft.com/office/drawing/2014/main" id="{79B8A850-0DB9-55C1-3E5C-B0C9FE20C5B9}"/>
              </a:ext>
            </a:extLst>
          </p:cNvPr>
          <p:cNvSpPr txBox="1"/>
          <p:nvPr/>
        </p:nvSpPr>
        <p:spPr>
          <a:xfrm>
            <a:off x="23150" y="250069"/>
            <a:ext cx="6439583" cy="338554"/>
          </a:xfrm>
          <a:prstGeom prst="rect">
            <a:avLst/>
          </a:prstGeom>
          <a:noFill/>
        </p:spPr>
        <p:txBody>
          <a:bodyPr wrap="none" lIns="91440" tIns="45720" rIns="91440" bIns="45720" rtlCol="0" anchor="t">
            <a:spAutoFit/>
          </a:bodyPr>
          <a:lstStyle/>
          <a:p>
            <a:r>
              <a:rPr kumimoji="1" lang="ja-JP" altLang="en-US" sz="1600" b="1" dirty="0">
                <a:latin typeface="Meiryo UI"/>
                <a:ea typeface="Meiryo UI"/>
              </a:rPr>
              <a:t>環境負荷低減のクロスコンプライアンス チェックシート</a:t>
            </a:r>
            <a:r>
              <a:rPr lang="ja-JP" altLang="en-US" sz="1600" b="1" dirty="0">
                <a:solidFill>
                  <a:prstClr val="black"/>
                </a:solidFill>
                <a:latin typeface="メイリオ"/>
                <a:ea typeface="メイリオ"/>
              </a:rPr>
              <a:t>（</a:t>
            </a:r>
            <a:r>
              <a:rPr kumimoji="0" lang="ja-JP" altLang="en-US" sz="1600" b="1" i="0" strike="noStrike" kern="1200" cap="none" spc="0" normalizeH="0" baseline="0" noProof="0" dirty="0">
                <a:ln>
                  <a:noFill/>
                </a:ln>
                <a:solidFill>
                  <a:prstClr val="black"/>
                </a:solidFill>
                <a:effectLst/>
                <a:uLnTx/>
                <a:uFillTx/>
                <a:latin typeface="メイリオ"/>
                <a:ea typeface="メイリオ"/>
              </a:rPr>
              <a:t>畜産経営体向け）</a:t>
            </a:r>
            <a:endParaRPr kumimoji="1" lang="en-US" altLang="ja-JP" sz="1600" b="1" dirty="0">
              <a:latin typeface="Meiryo UI"/>
              <a:ea typeface="Meiryo UI"/>
            </a:endParaRPr>
          </a:p>
        </p:txBody>
      </p:sp>
      <p:sp>
        <p:nvSpPr>
          <p:cNvPr id="7" name="テキスト ボックス 6">
            <a:extLst>
              <a:ext uri="{FF2B5EF4-FFF2-40B4-BE49-F238E27FC236}">
                <a16:creationId xmlns:a16="http://schemas.microsoft.com/office/drawing/2014/main" id="{EE181419-9257-0E72-BC01-62C073617769}"/>
              </a:ext>
            </a:extLst>
          </p:cNvPr>
          <p:cNvSpPr txBox="1"/>
          <p:nvPr/>
        </p:nvSpPr>
        <p:spPr>
          <a:xfrm>
            <a:off x="129385" y="6183533"/>
            <a:ext cx="5262979" cy="461665"/>
          </a:xfrm>
          <a:prstGeom prst="rect">
            <a:avLst/>
          </a:prstGeom>
          <a:noFill/>
        </p:spPr>
        <p:txBody>
          <a:bodyPr wrap="none" rtlCol="0">
            <a:spAutoFit/>
          </a:bodyPr>
          <a:lstStyle/>
          <a:p>
            <a:r>
              <a:rPr kumimoji="1" lang="ja-JP" altLang="en-US" sz="1200" dirty="0">
                <a:latin typeface="ＭＳ 明朝" panose="02020609040205080304" pitchFamily="17" charset="-128"/>
                <a:ea typeface="ＭＳ 明朝" panose="02020609040205080304" pitchFamily="17" charset="-128"/>
              </a:rPr>
              <a:t>注　</a:t>
            </a:r>
            <a:r>
              <a:rPr kumimoji="1" lang="en-US" altLang="ja-JP" sz="1200" dirty="0">
                <a:latin typeface="ＭＳ 明朝" panose="02020609040205080304" pitchFamily="17" charset="-128"/>
                <a:ea typeface="ＭＳ 明朝" panose="02020609040205080304" pitchFamily="17" charset="-128"/>
              </a:rPr>
              <a:t>※</a:t>
            </a:r>
            <a:r>
              <a:rPr kumimoji="1" lang="ja-JP" altLang="en-US" sz="1200" dirty="0">
                <a:latin typeface="ＭＳ 明朝" panose="02020609040205080304" pitchFamily="17" charset="-128"/>
                <a:ea typeface="ＭＳ 明朝" panose="02020609040205080304" pitchFamily="17" charset="-128"/>
              </a:rPr>
              <a:t>の記載内容に「該当しない」場合には□にチェックしてください。</a:t>
            </a:r>
            <a:endParaRPr kumimoji="1" lang="en-US" altLang="ja-JP" sz="1200" dirty="0">
              <a:latin typeface="ＭＳ 明朝" panose="02020609040205080304" pitchFamily="17" charset="-128"/>
              <a:ea typeface="ＭＳ 明朝" panose="02020609040205080304" pitchFamily="17" charset="-128"/>
            </a:endParaRPr>
          </a:p>
          <a:p>
            <a:r>
              <a:rPr kumimoji="1" lang="ja-JP" altLang="en-US" sz="1200" dirty="0">
                <a:latin typeface="ＭＳ 明朝" panose="02020609040205080304" pitchFamily="17" charset="-128"/>
                <a:ea typeface="ＭＳ 明朝" panose="02020609040205080304" pitchFamily="17" charset="-128"/>
              </a:rPr>
              <a:t>　　　この場合、当該項目の申請時・報告時のチェックは不要です。</a:t>
            </a:r>
            <a:endParaRPr kumimoji="1" lang="en-US" altLang="ja-JP" sz="1200" dirty="0">
              <a:latin typeface="ＭＳ 明朝" panose="02020609040205080304" pitchFamily="17" charset="-128"/>
              <a:ea typeface="ＭＳ 明朝" panose="02020609040205080304" pitchFamily="17" charset="-128"/>
            </a:endParaRPr>
          </a:p>
        </p:txBody>
      </p:sp>
      <p:sp>
        <p:nvSpPr>
          <p:cNvPr id="8" name="テキスト ボックス 7">
            <a:extLst>
              <a:ext uri="{FF2B5EF4-FFF2-40B4-BE49-F238E27FC236}">
                <a16:creationId xmlns:a16="http://schemas.microsoft.com/office/drawing/2014/main" id="{99FBFA0A-87A8-EF7B-6625-126F6E551165}"/>
              </a:ext>
            </a:extLst>
          </p:cNvPr>
          <p:cNvSpPr txBox="1"/>
          <p:nvPr/>
        </p:nvSpPr>
        <p:spPr>
          <a:xfrm>
            <a:off x="9050318" y="145458"/>
            <a:ext cx="923843" cy="369332"/>
          </a:xfrm>
          <a:prstGeom prst="rect">
            <a:avLst/>
          </a:prstGeom>
          <a:noFill/>
        </p:spPr>
        <p:txBody>
          <a:bodyPr wrap="none" rtlCol="0">
            <a:spAutoFit/>
          </a:bodyPr>
          <a:lstStyle/>
          <a:p>
            <a:r>
              <a:rPr kumimoji="1" lang="en-US" altLang="ja-JP" dirty="0">
                <a:latin typeface="Meiryo UI" panose="020B0604030504040204" pitchFamily="50" charset="-128"/>
                <a:ea typeface="Meiryo UI" panose="020B0604030504040204" pitchFamily="50" charset="-128"/>
              </a:rPr>
              <a:t>Ver1.1</a:t>
            </a:r>
            <a:endParaRPr kumimoji="1" lang="ja-JP" altLang="en-US" dirty="0">
              <a:latin typeface="Meiryo UI" panose="020B0604030504040204" pitchFamily="50" charset="-128"/>
              <a:ea typeface="Meiryo UI" panose="020B0604030504040204" pitchFamily="50" charset="-128"/>
            </a:endParaRPr>
          </a:p>
        </p:txBody>
      </p:sp>
      <p:sp>
        <p:nvSpPr>
          <p:cNvPr id="6" name="テキスト ボックス 5">
            <a:extLst>
              <a:ext uri="{FF2B5EF4-FFF2-40B4-BE49-F238E27FC236}">
                <a16:creationId xmlns:a16="http://schemas.microsoft.com/office/drawing/2014/main" id="{1CFAB1B0-5136-3611-2E97-83907E064302}"/>
              </a:ext>
            </a:extLst>
          </p:cNvPr>
          <p:cNvSpPr txBox="1"/>
          <p:nvPr/>
        </p:nvSpPr>
        <p:spPr>
          <a:xfrm>
            <a:off x="23150" y="48693"/>
            <a:ext cx="1690179" cy="246671"/>
          </a:xfrm>
          <a:prstGeom prst="rect">
            <a:avLst/>
          </a:prstGeom>
          <a:noFill/>
        </p:spPr>
        <p:txBody>
          <a:bodyPr wrap="square" lIns="0" rIns="0" anchor="b">
            <a:spAutoFit/>
          </a:bodyPr>
          <a:lstStyle/>
          <a:p>
            <a:pPr marL="92075" marR="230505" indent="-92075" fontAlgn="base" hangingPunct="0">
              <a:lnSpc>
                <a:spcPts val="1200"/>
              </a:lnSpc>
              <a:spcAft>
                <a:spcPts val="0"/>
              </a:spcAft>
            </a:pPr>
            <a:r>
              <a:rPr lang="ja-JP" altLang="ja-JP" sz="1200" kern="0" dirty="0">
                <a:effectLst/>
                <a:latin typeface="ＭＳ 明朝" panose="02020609040205080304" pitchFamily="17" charset="-128"/>
                <a:ea typeface="ＭＳ 明朝" panose="02020609040205080304" pitchFamily="17" charset="-128"/>
                <a:cs typeface="Times New Roman" panose="02020603050405020304" pitchFamily="18" charset="0"/>
              </a:rPr>
              <a:t>（参考様式）</a:t>
            </a:r>
            <a:endParaRPr lang="ja-JP" altLang="ja-JP" sz="1200" kern="100" dirty="0">
              <a:effectLst/>
              <a:latin typeface="ＭＳ 明朝" panose="02020609040205080304" pitchFamily="17" charset="-128"/>
              <a:ea typeface="ＭＳ 明朝" panose="02020609040205080304" pitchFamily="17" charset="-128"/>
              <a:cs typeface="Times New Roman" panose="02020603050405020304" pitchFamily="18" charset="0"/>
            </a:endParaRPr>
          </a:p>
        </p:txBody>
      </p:sp>
      <p:graphicFrame>
        <p:nvGraphicFramePr>
          <p:cNvPr id="10" name="表 13">
            <a:extLst>
              <a:ext uri="{FF2B5EF4-FFF2-40B4-BE49-F238E27FC236}">
                <a16:creationId xmlns:a16="http://schemas.microsoft.com/office/drawing/2014/main" id="{C8005DCF-7087-E206-1A96-92C2A5A08CAA}"/>
              </a:ext>
            </a:extLst>
          </p:cNvPr>
          <p:cNvGraphicFramePr>
            <a:graphicFrameLocks noGrp="1"/>
          </p:cNvGraphicFramePr>
          <p:nvPr>
            <p:extLst>
              <p:ext uri="{D42A27DB-BD31-4B8C-83A1-F6EECF244321}">
                <p14:modId xmlns:p14="http://schemas.microsoft.com/office/powerpoint/2010/main" val="2392647246"/>
              </p:ext>
            </p:extLst>
          </p:nvPr>
        </p:nvGraphicFramePr>
        <p:xfrm>
          <a:off x="5213024" y="5595534"/>
          <a:ext cx="4563592" cy="1175999"/>
        </p:xfrm>
        <a:graphic>
          <a:graphicData uri="http://schemas.openxmlformats.org/drawingml/2006/table">
            <a:tbl>
              <a:tblPr firstRow="1" bandRow="1">
                <a:tableStyleId>{5C22544A-7EE6-4342-B048-85BDC9FD1C3A}</a:tableStyleId>
              </a:tblPr>
              <a:tblGrid>
                <a:gridCol w="3047440">
                  <a:extLst>
                    <a:ext uri="{9D8B030D-6E8A-4147-A177-3AD203B41FA5}">
                      <a16:colId xmlns:a16="http://schemas.microsoft.com/office/drawing/2014/main" val="2245573565"/>
                    </a:ext>
                  </a:extLst>
                </a:gridCol>
                <a:gridCol w="1516152">
                  <a:extLst>
                    <a:ext uri="{9D8B030D-6E8A-4147-A177-3AD203B41FA5}">
                      <a16:colId xmlns:a16="http://schemas.microsoft.com/office/drawing/2014/main" val="3340930221"/>
                    </a:ext>
                  </a:extLst>
                </a:gridCol>
              </a:tblGrid>
              <a:tr h="249421">
                <a:tc>
                  <a:txBody>
                    <a:bodyPr/>
                    <a:lstStyle/>
                    <a:p>
                      <a:pPr algn="ctr"/>
                      <a:r>
                        <a:rPr kumimoji="1" lang="ja-JP" altLang="en-US" sz="1100" dirty="0">
                          <a:solidFill>
                            <a:schemeClr val="tx1"/>
                          </a:solidFill>
                        </a:rPr>
                        <a:t>農場名</a:t>
                      </a:r>
                    </a:p>
                  </a:txBody>
                  <a:tcPr marL="83140" marR="83140" marT="41570" marB="415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1" lang="ja-JP" altLang="en-US" sz="1100" dirty="0">
                          <a:solidFill>
                            <a:schemeClr val="tx1"/>
                          </a:solidFill>
                        </a:rPr>
                        <a:t>畜種</a:t>
                      </a:r>
                    </a:p>
                  </a:txBody>
                  <a:tcPr marL="83140" marR="83140" marT="41570" marB="415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467945188"/>
                  </a:ext>
                </a:extLst>
              </a:tr>
              <a:tr h="341878">
                <a:tc>
                  <a:txBody>
                    <a:bodyPr/>
                    <a:lstStyle/>
                    <a:p>
                      <a:endParaRPr kumimoji="1" lang="ja-JP" altLang="en-US" sz="1600" dirty="0"/>
                    </a:p>
                  </a:txBody>
                  <a:tcPr marL="83140" marR="83140" marT="41570" marB="415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kumimoji="1" lang="ja-JP" altLang="en-US" sz="1600" dirty="0"/>
                    </a:p>
                  </a:txBody>
                  <a:tcPr marL="83140" marR="83140" marT="41570" marB="415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420657387"/>
                  </a:ext>
                </a:extLst>
              </a:tr>
              <a:tr h="249421">
                <a:tc>
                  <a:txBody>
                    <a:bodyPr/>
                    <a:lstStyle/>
                    <a:p>
                      <a:pPr algn="ctr"/>
                      <a:r>
                        <a:rPr kumimoji="1" lang="ja-JP" altLang="en-US" sz="1100" b="1" dirty="0"/>
                        <a:t>チェック者　氏名</a:t>
                      </a:r>
                    </a:p>
                  </a:txBody>
                  <a:tcPr marL="83140" marR="83140" marT="41570" marB="415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1" lang="ja-JP" altLang="en-US" sz="800" b="1" dirty="0"/>
                        <a:t>チェック年月日</a:t>
                      </a:r>
                    </a:p>
                  </a:txBody>
                  <a:tcPr marL="83140" marR="83140" marT="41570" marB="415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740545298"/>
                  </a:ext>
                </a:extLst>
              </a:tr>
              <a:tr h="332561">
                <a:tc>
                  <a:txBody>
                    <a:bodyPr/>
                    <a:lstStyle/>
                    <a:p>
                      <a:endParaRPr kumimoji="1" lang="ja-JP" altLang="en-US" sz="1600" dirty="0"/>
                    </a:p>
                  </a:txBody>
                  <a:tcPr marL="83140" marR="83140" marT="41570" marB="415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kumimoji="1" lang="ja-JP" altLang="en-US" sz="1600" dirty="0"/>
                    </a:p>
                  </a:txBody>
                  <a:tcPr marL="83140" marR="83140" marT="41570" marB="415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525513875"/>
                  </a:ext>
                </a:extLst>
              </a:tr>
            </a:tbl>
          </a:graphicData>
        </a:graphic>
      </p:graphicFrame>
    </p:spTree>
    <p:extLst>
      <p:ext uri="{BB962C8B-B14F-4D97-AF65-F5344CB8AC3E}">
        <p14:creationId xmlns:p14="http://schemas.microsoft.com/office/powerpoint/2010/main" val="3079596639"/>
      </p:ext>
    </p:extLst>
  </p:cSld>
  <p:clrMapOvr>
    <a:masterClrMapping/>
  </p:clrMapOvr>
</p:sld>
</file>

<file path=ppt/theme/theme1.xml><?xml version="1.0" encoding="utf-8"?>
<a:theme xmlns:a="http://schemas.openxmlformats.org/drawingml/2006/main" name="2_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492</Words>
  <Application>Microsoft Office PowerPoint</Application>
  <PresentationFormat>A4 210 x 297 mm</PresentationFormat>
  <Paragraphs>117</Paragraphs>
  <Slides>1</Slides>
  <Notes>1</Notes>
  <HiddenSlides>0</HiddenSlides>
  <MMClips>0</MMClips>
  <ScaleCrop>false</ScaleCrop>
  <HeadingPairs>
    <vt:vector size="6" baseType="variant">
      <vt:variant>
        <vt:lpstr>使用されているフォント</vt:lpstr>
      </vt:variant>
      <vt:variant>
        <vt:i4>8</vt:i4>
      </vt:variant>
      <vt:variant>
        <vt:lpstr>テーマ</vt:lpstr>
      </vt:variant>
      <vt:variant>
        <vt:i4>1</vt:i4>
      </vt:variant>
      <vt:variant>
        <vt:lpstr>スライド タイトル</vt:lpstr>
      </vt:variant>
      <vt:variant>
        <vt:i4>1</vt:i4>
      </vt:variant>
    </vt:vector>
  </HeadingPairs>
  <TitlesOfParts>
    <vt:vector size="10" baseType="lpstr">
      <vt:lpstr>Meiryo UI</vt:lpstr>
      <vt:lpstr>ＭＳ ゴシック</vt:lpstr>
      <vt:lpstr>ＭＳ 明朝</vt:lpstr>
      <vt:lpstr>メイリオ</vt:lpstr>
      <vt:lpstr>游ゴシック</vt:lpstr>
      <vt:lpstr>Arial</vt:lpstr>
      <vt:lpstr>Calibri</vt:lpstr>
      <vt:lpstr>Calibri Light</vt:lpstr>
      <vt:lpstr>2_Office テーマ</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2025-05-12T06:44:23Z</dcterms:created>
  <dcterms:modified xsi:type="dcterms:W3CDTF">2025-05-22T05:01:09Z</dcterms:modified>
</cp:coreProperties>
</file>